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6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68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48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56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42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6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25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20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50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393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68C6-6AA6-46C8-ABB6-CC7D9ECE79F3}" type="datetimeFigureOut">
              <a:rPr lang="en-IN" smtClean="0"/>
              <a:t>13-04-2016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EFC2-0AC5-477E-A013-D42FC9C0DD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3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448" t="35947" r="34470" b="35708"/>
          <a:stretch/>
        </p:blipFill>
        <p:spPr>
          <a:xfrm>
            <a:off x="1094162" y="1306286"/>
            <a:ext cx="4858770" cy="286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507" t="36306" r="35773" b="33317"/>
          <a:stretch/>
        </p:blipFill>
        <p:spPr>
          <a:xfrm>
            <a:off x="6531429" y="1306286"/>
            <a:ext cx="4477190" cy="2864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86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886" t="40252" r="43441" b="40612"/>
          <a:stretch/>
        </p:blipFill>
        <p:spPr>
          <a:xfrm>
            <a:off x="2444620" y="1436914"/>
            <a:ext cx="1763486" cy="149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958" t="40252" r="42935" b="40612"/>
          <a:stretch/>
        </p:blipFill>
        <p:spPr>
          <a:xfrm>
            <a:off x="7333861" y="1436914"/>
            <a:ext cx="1819470" cy="14928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38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176" t="38459" r="45467" b="38937"/>
          <a:stretch/>
        </p:blipFill>
        <p:spPr>
          <a:xfrm>
            <a:off x="2519265" y="1502228"/>
            <a:ext cx="1464907" cy="1763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248" t="38100" r="45177" b="39057"/>
          <a:stretch/>
        </p:blipFill>
        <p:spPr>
          <a:xfrm>
            <a:off x="7557796" y="1502228"/>
            <a:ext cx="1492898" cy="1782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43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18" t="32479" r="38667" b="32958"/>
          <a:stretch/>
        </p:blipFill>
        <p:spPr>
          <a:xfrm>
            <a:off x="2024744" y="1343607"/>
            <a:ext cx="2929812" cy="269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112" t="32001" r="37725" b="32240"/>
          <a:stretch/>
        </p:blipFill>
        <p:spPr>
          <a:xfrm>
            <a:off x="6736701" y="1343607"/>
            <a:ext cx="3012197" cy="26965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97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057" t="40492" r="45394" b="40014"/>
          <a:stretch/>
        </p:blipFill>
        <p:spPr>
          <a:xfrm>
            <a:off x="2696547" y="1548882"/>
            <a:ext cx="1231641" cy="1520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46" t="38100" r="45539" b="42286"/>
          <a:stretch/>
        </p:blipFill>
        <p:spPr>
          <a:xfrm>
            <a:off x="7660433" y="1548882"/>
            <a:ext cx="1175658" cy="1530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91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54" t="33197" r="34254" b="36186"/>
          <a:stretch/>
        </p:blipFill>
        <p:spPr>
          <a:xfrm>
            <a:off x="1567543" y="1483567"/>
            <a:ext cx="3713583" cy="2388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954" t="34393" r="34254" b="35828"/>
          <a:stretch/>
        </p:blipFill>
        <p:spPr>
          <a:xfrm>
            <a:off x="6354146" y="1483567"/>
            <a:ext cx="3713583" cy="2323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44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478" t="31881" r="34253" b="39296"/>
          <a:stretch/>
        </p:blipFill>
        <p:spPr>
          <a:xfrm>
            <a:off x="2024744" y="1296953"/>
            <a:ext cx="2743200" cy="224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406" t="34034" r="35194" b="39296"/>
          <a:stretch/>
        </p:blipFill>
        <p:spPr>
          <a:xfrm>
            <a:off x="6885991" y="1296952"/>
            <a:ext cx="2843618" cy="2248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14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499" t="35110" r="40258" b="34991"/>
          <a:stretch/>
        </p:blipFill>
        <p:spPr>
          <a:xfrm>
            <a:off x="2099387" y="1474237"/>
            <a:ext cx="2481942" cy="2332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329" t="36426" r="41054" b="36186"/>
          <a:stretch/>
        </p:blipFill>
        <p:spPr>
          <a:xfrm>
            <a:off x="6988629" y="1472943"/>
            <a:ext cx="2481942" cy="23339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57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243" t="34871" r="37654" b="35469"/>
          <a:stretch/>
        </p:blipFill>
        <p:spPr>
          <a:xfrm>
            <a:off x="1735494" y="1931437"/>
            <a:ext cx="3237722" cy="2313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810" t="34990" r="37436" b="35469"/>
          <a:stretch/>
        </p:blipFill>
        <p:spPr>
          <a:xfrm>
            <a:off x="6634066" y="1931437"/>
            <a:ext cx="3321698" cy="2304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8091" y="1408922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63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31" t="40134" r="39462" b="39176"/>
          <a:stretch/>
        </p:blipFill>
        <p:spPr>
          <a:xfrm>
            <a:off x="1828804" y="1707488"/>
            <a:ext cx="2696547" cy="161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740" t="40492" r="39136" b="39296"/>
          <a:stretch/>
        </p:blipFill>
        <p:spPr>
          <a:xfrm>
            <a:off x="6783362" y="1707488"/>
            <a:ext cx="2724538" cy="157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2777" y="1138335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57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86" t="30685" r="35050" b="29011"/>
          <a:stretch/>
        </p:blipFill>
        <p:spPr>
          <a:xfrm>
            <a:off x="1632858" y="1399591"/>
            <a:ext cx="4161453" cy="3144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988" t="30565" r="34109" b="29728"/>
          <a:stretch/>
        </p:blipFill>
        <p:spPr>
          <a:xfrm>
            <a:off x="6503437" y="1399591"/>
            <a:ext cx="4114800" cy="3097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963" t="42822" r="37600" b="42251"/>
          <a:stretch/>
        </p:blipFill>
        <p:spPr>
          <a:xfrm>
            <a:off x="2481941" y="1418251"/>
            <a:ext cx="1670181" cy="1492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609" t="40732" r="41705" b="41209"/>
          <a:stretch/>
        </p:blipFill>
        <p:spPr>
          <a:xfrm>
            <a:off x="7408508" y="1418250"/>
            <a:ext cx="2007010" cy="14928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63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886" t="25423" r="31649" b="43960"/>
          <a:stretch/>
        </p:blipFill>
        <p:spPr>
          <a:xfrm>
            <a:off x="1819470" y="1371599"/>
            <a:ext cx="3284375" cy="2388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597" t="25064" r="33313" b="46233"/>
          <a:stretch/>
        </p:blipFill>
        <p:spPr>
          <a:xfrm>
            <a:off x="6550089" y="1366218"/>
            <a:ext cx="3321698" cy="2394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89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414" t="40013" r="43730" b="35828"/>
          <a:stretch/>
        </p:blipFill>
        <p:spPr>
          <a:xfrm>
            <a:off x="2332659" y="1418252"/>
            <a:ext cx="2174033" cy="1884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776" t="41808" r="45918" b="37861"/>
          <a:stretch/>
        </p:blipFill>
        <p:spPr>
          <a:xfrm>
            <a:off x="7240554" y="1418252"/>
            <a:ext cx="2192695" cy="1884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97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84" t="43123" r="39462" b="26021"/>
          <a:stretch/>
        </p:blipFill>
        <p:spPr>
          <a:xfrm>
            <a:off x="1754154" y="1371599"/>
            <a:ext cx="3760237" cy="2407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39" t="43123" r="40402" b="25662"/>
          <a:stretch/>
        </p:blipFill>
        <p:spPr>
          <a:xfrm>
            <a:off x="6540759" y="1371599"/>
            <a:ext cx="3657601" cy="2435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4075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42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84" t="43123" r="39462" b="26021"/>
          <a:stretch/>
        </p:blipFill>
        <p:spPr>
          <a:xfrm>
            <a:off x="1558211" y="1483566"/>
            <a:ext cx="3760237" cy="2407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39" t="43123" r="40402" b="25662"/>
          <a:stretch/>
        </p:blipFill>
        <p:spPr>
          <a:xfrm>
            <a:off x="6382138" y="1455574"/>
            <a:ext cx="3657601" cy="2435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5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19" t="37143" r="42067" b="37263"/>
          <a:stretch/>
        </p:blipFill>
        <p:spPr>
          <a:xfrm>
            <a:off x="2211356" y="1390261"/>
            <a:ext cx="2323322" cy="199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282" t="36665" r="41271" b="37741"/>
          <a:stretch/>
        </p:blipFill>
        <p:spPr>
          <a:xfrm>
            <a:off x="7053935" y="1390260"/>
            <a:ext cx="2379307" cy="1996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11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788" t="33675" r="39607" b="33795"/>
          <a:stretch/>
        </p:blipFill>
        <p:spPr>
          <a:xfrm>
            <a:off x="2024744" y="1371600"/>
            <a:ext cx="2528596" cy="253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295" t="33675" r="39101" b="34153"/>
          <a:stretch/>
        </p:blipFill>
        <p:spPr>
          <a:xfrm>
            <a:off x="7016620" y="1371600"/>
            <a:ext cx="2528596" cy="2509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744" y="867747"/>
            <a:ext cx="824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33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92" t="26978" r="36786" b="29728"/>
          <a:stretch/>
        </p:blipFill>
        <p:spPr>
          <a:xfrm>
            <a:off x="1744825" y="1408577"/>
            <a:ext cx="3433666" cy="3377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414" t="29011" r="39100" b="29130"/>
          <a:stretch/>
        </p:blipFill>
        <p:spPr>
          <a:xfrm>
            <a:off x="6680718" y="1399591"/>
            <a:ext cx="2873830" cy="3386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4744" y="867747"/>
            <a:ext cx="7679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IRS R2 Imagery  20-Oct-14</a:t>
            </a:r>
            <a:r>
              <a:rPr lang="en-IN" dirty="0"/>
              <a:t>	</a:t>
            </a:r>
            <a:r>
              <a:rPr lang="en-IN" dirty="0" smtClean="0"/>
              <a:t>                                       </a:t>
            </a:r>
            <a:r>
              <a:rPr lang="en-IN" dirty="0"/>
              <a:t>IRS R2 Imagery </a:t>
            </a:r>
            <a:r>
              <a:rPr lang="en-IN" dirty="0" smtClean="0"/>
              <a:t> 26-Dec-15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27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76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RS2</dc:creator>
  <cp:lastModifiedBy>RS2</cp:lastModifiedBy>
  <cp:revision>50</cp:revision>
  <dcterms:created xsi:type="dcterms:W3CDTF">2016-04-12T10:49:39Z</dcterms:created>
  <dcterms:modified xsi:type="dcterms:W3CDTF">2016-04-13T07:25:17Z</dcterms:modified>
</cp:coreProperties>
</file>