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44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44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20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79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36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19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38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117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483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24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64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4FD8-783B-427E-8F49-6B1542C01EF9}" type="datetimeFigureOut">
              <a:rPr lang="en-IN" smtClean="0"/>
              <a:t>15-03-2016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F33D1-5163-432E-8E37-BADF925859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9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993" t="32599" r="39100" b="34512"/>
          <a:stretch/>
        </p:blipFill>
        <p:spPr>
          <a:xfrm>
            <a:off x="2565923" y="1296955"/>
            <a:ext cx="2696548" cy="25659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5941" t="40014" r="41850" b="27097"/>
          <a:stretch/>
        </p:blipFill>
        <p:spPr>
          <a:xfrm>
            <a:off x="6960636" y="1296954"/>
            <a:ext cx="2864499" cy="25659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9794" y="577065"/>
            <a:ext cx="2752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R2 Imagery 11 Sep 2014 </a:t>
            </a:r>
            <a:endParaRPr lang="en-IN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2458" y="577065"/>
            <a:ext cx="2677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R2 Imagery 04 Jan 2016</a:t>
            </a:r>
            <a:endParaRPr lang="en-IN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6163" y="483759"/>
            <a:ext cx="2752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R2 Imagery 11 Sep 2014 </a:t>
            </a:r>
            <a:endParaRPr lang="en-IN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9631" t="33077" r="41126" b="32718"/>
          <a:stretch/>
        </p:blipFill>
        <p:spPr>
          <a:xfrm>
            <a:off x="1726163" y="998285"/>
            <a:ext cx="2481943" cy="26685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1440" t="34632" r="41125" b="34871"/>
          <a:stretch/>
        </p:blipFill>
        <p:spPr>
          <a:xfrm>
            <a:off x="7781871" y="998285"/>
            <a:ext cx="2519119" cy="26654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02762" y="483759"/>
            <a:ext cx="2677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R2 Imagery 04 Jan 2016</a:t>
            </a:r>
            <a:endParaRPr lang="en-IN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120" t="30446" r="34470" b="29848"/>
          <a:stretch/>
        </p:blipFill>
        <p:spPr>
          <a:xfrm>
            <a:off x="1679509" y="1129004"/>
            <a:ext cx="4180115" cy="3097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192" t="30207" r="34833" b="30207"/>
          <a:stretch/>
        </p:blipFill>
        <p:spPr>
          <a:xfrm>
            <a:off x="6587413" y="1129004"/>
            <a:ext cx="4124130" cy="3088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09794" y="577065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R2 Imagery 22 Mar 2015 </a:t>
            </a:r>
            <a:endParaRPr lang="en-IN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458" y="577065"/>
            <a:ext cx="2677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IRS R2 Imagery 04 Jan 2016</a:t>
            </a:r>
            <a:endParaRPr lang="en-IN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RS2</dc:creator>
  <cp:lastModifiedBy>RS2</cp:lastModifiedBy>
  <cp:revision>7</cp:revision>
  <dcterms:created xsi:type="dcterms:W3CDTF">2016-03-09T10:59:27Z</dcterms:created>
  <dcterms:modified xsi:type="dcterms:W3CDTF">2016-03-15T08:51:22Z</dcterms:modified>
</cp:coreProperties>
</file>