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9" autoAdjust="0"/>
    <p:restoredTop sz="93128" autoAdjust="0"/>
  </p:normalViewPr>
  <p:slideViewPr>
    <p:cSldViewPr>
      <p:cViewPr varScale="1">
        <p:scale>
          <a:sx n="105" d="100"/>
          <a:sy n="105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09-03-2016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8251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09-03-2016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167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09-03-2016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919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09-03-2016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2203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09-03-2016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564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09-03-2016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858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09-03-2016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09-03-2016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5702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09-03-2016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5014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09-03-2016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0156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DD83C-D7B2-4848-8A7E-CB99455DD588}" type="datetimeFigureOut">
              <a:rPr lang="en-IN" smtClean="0"/>
              <a:t>09-03-2016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5430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DD83C-D7B2-4848-8A7E-CB99455DD588}" type="datetimeFigureOut">
              <a:rPr lang="en-IN" smtClean="0"/>
              <a:t>09-03-2016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43518-5376-42F2-9BDA-0A17344D1E5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732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98"/>
          <p:cNvSpPr txBox="1">
            <a:spLocks noChangeArrowheads="1"/>
          </p:cNvSpPr>
          <p:nvPr/>
        </p:nvSpPr>
        <p:spPr bwMode="auto">
          <a:xfrm>
            <a:off x="1447800" y="533400"/>
            <a:ext cx="21626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400" b="1" dirty="0" smtClean="0">
                <a:latin typeface="Calibri" pitchFamily="34" charset="0"/>
              </a:rPr>
              <a:t>IRS_R2_LISS3_22 FEB 2015</a:t>
            </a:r>
            <a:endParaRPr lang="en-US" altLang="en-US" sz="1400" b="1" dirty="0">
              <a:latin typeface="Calibri" pitchFamily="34" charset="0"/>
            </a:endParaRPr>
          </a:p>
        </p:txBody>
      </p:sp>
      <p:sp>
        <p:nvSpPr>
          <p:cNvPr id="9" name="Text Box 198"/>
          <p:cNvSpPr txBox="1">
            <a:spLocks noChangeArrowheads="1"/>
          </p:cNvSpPr>
          <p:nvPr/>
        </p:nvSpPr>
        <p:spPr bwMode="auto">
          <a:xfrm>
            <a:off x="5520609" y="533398"/>
            <a:ext cx="22349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400" b="1" dirty="0" smtClean="0">
                <a:latin typeface="Calibri" pitchFamily="34" charset="0"/>
              </a:rPr>
              <a:t>IRS_R2_LISS3_13 NOV 2015</a:t>
            </a:r>
            <a:endParaRPr lang="en-US" altLang="en-US" sz="1400" b="1" dirty="0">
              <a:latin typeface="Calibri" pitchFamily="34" charset="0"/>
            </a:endParaRPr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46" y="1143000"/>
            <a:ext cx="404495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5840" y="1142999"/>
            <a:ext cx="4044950" cy="261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5630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98"/>
          <p:cNvSpPr txBox="1">
            <a:spLocks noChangeArrowheads="1"/>
          </p:cNvSpPr>
          <p:nvPr/>
        </p:nvSpPr>
        <p:spPr bwMode="auto">
          <a:xfrm>
            <a:off x="1447800" y="533400"/>
            <a:ext cx="21626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400" b="1" dirty="0" smtClean="0">
                <a:latin typeface="Calibri" pitchFamily="34" charset="0"/>
              </a:rPr>
              <a:t>IRS_R2_LISS3_22 FEB 2015</a:t>
            </a:r>
            <a:endParaRPr lang="en-US" altLang="en-US" sz="1400" b="1" dirty="0">
              <a:latin typeface="Calibri" pitchFamily="34" charset="0"/>
            </a:endParaRPr>
          </a:p>
        </p:txBody>
      </p:sp>
      <p:sp>
        <p:nvSpPr>
          <p:cNvPr id="9" name="Text Box 198"/>
          <p:cNvSpPr txBox="1">
            <a:spLocks noChangeArrowheads="1"/>
          </p:cNvSpPr>
          <p:nvPr/>
        </p:nvSpPr>
        <p:spPr bwMode="auto">
          <a:xfrm>
            <a:off x="5520609" y="533398"/>
            <a:ext cx="22349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400" b="1" dirty="0" smtClean="0">
                <a:latin typeface="Calibri" pitchFamily="34" charset="0"/>
              </a:rPr>
              <a:t>IRS_R2_LISS3_13 NOV 2015</a:t>
            </a:r>
            <a:endParaRPr lang="en-US" altLang="en-US" sz="1400" b="1" dirty="0">
              <a:latin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143000"/>
            <a:ext cx="3468687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143000"/>
            <a:ext cx="3468687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3083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98"/>
          <p:cNvSpPr txBox="1">
            <a:spLocks noChangeArrowheads="1"/>
          </p:cNvSpPr>
          <p:nvPr/>
        </p:nvSpPr>
        <p:spPr bwMode="auto">
          <a:xfrm>
            <a:off x="1447800" y="533400"/>
            <a:ext cx="21626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400" b="1" dirty="0" smtClean="0">
                <a:latin typeface="Calibri" pitchFamily="34" charset="0"/>
              </a:rPr>
              <a:t>IRS_R2_LISS3_22 FEB 2015</a:t>
            </a:r>
            <a:endParaRPr lang="en-US" altLang="en-US" sz="1400" b="1" dirty="0">
              <a:latin typeface="Calibri" pitchFamily="34" charset="0"/>
            </a:endParaRPr>
          </a:p>
        </p:txBody>
      </p:sp>
      <p:sp>
        <p:nvSpPr>
          <p:cNvPr id="9" name="Text Box 198"/>
          <p:cNvSpPr txBox="1">
            <a:spLocks noChangeArrowheads="1"/>
          </p:cNvSpPr>
          <p:nvPr/>
        </p:nvSpPr>
        <p:spPr bwMode="auto">
          <a:xfrm>
            <a:off x="5520609" y="533398"/>
            <a:ext cx="22349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400" b="1" dirty="0" smtClean="0">
                <a:latin typeface="Calibri" pitchFamily="34" charset="0"/>
              </a:rPr>
              <a:t>IRS_R2_LISS3_13 NOV 2015</a:t>
            </a:r>
            <a:endParaRPr lang="en-US" altLang="en-US" sz="1400" b="1" dirty="0">
              <a:latin typeface="Calibr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77" y="1143000"/>
            <a:ext cx="3621087" cy="290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2999" y="1143000"/>
            <a:ext cx="3621087" cy="290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3083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98"/>
          <p:cNvSpPr txBox="1">
            <a:spLocks noChangeArrowheads="1"/>
          </p:cNvSpPr>
          <p:nvPr/>
        </p:nvSpPr>
        <p:spPr bwMode="auto">
          <a:xfrm>
            <a:off x="1447800" y="533400"/>
            <a:ext cx="21626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400" b="1" dirty="0" smtClean="0">
                <a:latin typeface="Calibri" pitchFamily="34" charset="0"/>
              </a:rPr>
              <a:t>IRS_R2_LISS3_22 FEB 2015</a:t>
            </a:r>
            <a:endParaRPr lang="en-US" altLang="en-US" sz="1400" b="1" dirty="0">
              <a:latin typeface="Calibri" pitchFamily="34" charset="0"/>
            </a:endParaRPr>
          </a:p>
        </p:txBody>
      </p:sp>
      <p:sp>
        <p:nvSpPr>
          <p:cNvPr id="9" name="Text Box 198"/>
          <p:cNvSpPr txBox="1">
            <a:spLocks noChangeArrowheads="1"/>
          </p:cNvSpPr>
          <p:nvPr/>
        </p:nvSpPr>
        <p:spPr bwMode="auto">
          <a:xfrm>
            <a:off x="5520609" y="533398"/>
            <a:ext cx="22349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400" b="1" dirty="0" smtClean="0">
                <a:latin typeface="Calibri" pitchFamily="34" charset="0"/>
              </a:rPr>
              <a:t>IRS_R2_LISS3_13 NOV 2015</a:t>
            </a:r>
            <a:endParaRPr lang="en-US" altLang="en-US" sz="1400" b="1" dirty="0">
              <a:latin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219200"/>
            <a:ext cx="3468687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3468687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3280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98"/>
          <p:cNvSpPr txBox="1">
            <a:spLocks noChangeArrowheads="1"/>
          </p:cNvSpPr>
          <p:nvPr/>
        </p:nvSpPr>
        <p:spPr bwMode="auto">
          <a:xfrm>
            <a:off x="1447800" y="533400"/>
            <a:ext cx="21626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400" b="1" dirty="0" smtClean="0">
                <a:latin typeface="Calibri" pitchFamily="34" charset="0"/>
              </a:rPr>
              <a:t>IRS_R2_LISS3_22 FEB 2015</a:t>
            </a:r>
            <a:endParaRPr lang="en-US" altLang="en-US" sz="1400" b="1" dirty="0">
              <a:latin typeface="Calibri" pitchFamily="34" charset="0"/>
            </a:endParaRPr>
          </a:p>
        </p:txBody>
      </p:sp>
      <p:sp>
        <p:nvSpPr>
          <p:cNvPr id="9" name="Text Box 198"/>
          <p:cNvSpPr txBox="1">
            <a:spLocks noChangeArrowheads="1"/>
          </p:cNvSpPr>
          <p:nvPr/>
        </p:nvSpPr>
        <p:spPr bwMode="auto">
          <a:xfrm>
            <a:off x="5520609" y="533398"/>
            <a:ext cx="22349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400" b="1" dirty="0" smtClean="0">
                <a:latin typeface="Calibri" pitchFamily="34" charset="0"/>
              </a:rPr>
              <a:t>IRS_R2_LISS3_13 NOV 2015</a:t>
            </a:r>
            <a:endParaRPr lang="en-US" altLang="en-US" sz="1400" b="1" dirty="0">
              <a:latin typeface="Calibri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66800"/>
            <a:ext cx="3468687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599" y="1066800"/>
            <a:ext cx="3468687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3280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98"/>
          <p:cNvSpPr txBox="1">
            <a:spLocks noChangeArrowheads="1"/>
          </p:cNvSpPr>
          <p:nvPr/>
        </p:nvSpPr>
        <p:spPr bwMode="auto">
          <a:xfrm>
            <a:off x="1447800" y="533400"/>
            <a:ext cx="21626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400" b="1" dirty="0" smtClean="0">
                <a:latin typeface="Calibri" pitchFamily="34" charset="0"/>
              </a:rPr>
              <a:t>IRS_R2_LISS3_22 FEB 2015</a:t>
            </a:r>
            <a:endParaRPr lang="en-US" altLang="en-US" sz="1400" b="1" dirty="0">
              <a:latin typeface="Calibri" pitchFamily="34" charset="0"/>
            </a:endParaRPr>
          </a:p>
        </p:txBody>
      </p:sp>
      <p:sp>
        <p:nvSpPr>
          <p:cNvPr id="9" name="Text Box 198"/>
          <p:cNvSpPr txBox="1">
            <a:spLocks noChangeArrowheads="1"/>
          </p:cNvSpPr>
          <p:nvPr/>
        </p:nvSpPr>
        <p:spPr bwMode="auto">
          <a:xfrm>
            <a:off x="5520609" y="533398"/>
            <a:ext cx="22349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400" b="1" dirty="0" smtClean="0">
                <a:latin typeface="Calibri" pitchFamily="34" charset="0"/>
              </a:rPr>
              <a:t>IRS_R2_LISS3_13 NOV 2015</a:t>
            </a:r>
            <a:endParaRPr lang="en-US" altLang="en-US" sz="1400" b="1" dirty="0">
              <a:latin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6318" y="1334632"/>
            <a:ext cx="2503487" cy="269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03433"/>
            <a:ext cx="2503487" cy="269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4149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98"/>
          <p:cNvSpPr txBox="1">
            <a:spLocks noChangeArrowheads="1"/>
          </p:cNvSpPr>
          <p:nvPr/>
        </p:nvSpPr>
        <p:spPr bwMode="auto">
          <a:xfrm>
            <a:off x="1447800" y="533400"/>
            <a:ext cx="21626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400" b="1" dirty="0" smtClean="0">
                <a:latin typeface="Calibri" pitchFamily="34" charset="0"/>
              </a:rPr>
              <a:t>IRS_R2_LISS3_22 FEB 2015</a:t>
            </a:r>
            <a:endParaRPr lang="en-US" altLang="en-US" sz="1400" b="1" dirty="0">
              <a:latin typeface="Calibri" pitchFamily="34" charset="0"/>
            </a:endParaRPr>
          </a:p>
        </p:txBody>
      </p:sp>
      <p:sp>
        <p:nvSpPr>
          <p:cNvPr id="9" name="Text Box 198"/>
          <p:cNvSpPr txBox="1">
            <a:spLocks noChangeArrowheads="1"/>
          </p:cNvSpPr>
          <p:nvPr/>
        </p:nvSpPr>
        <p:spPr bwMode="auto">
          <a:xfrm>
            <a:off x="5520609" y="533398"/>
            <a:ext cx="22349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400" b="1" dirty="0" smtClean="0">
                <a:latin typeface="Calibri" pitchFamily="34" charset="0"/>
              </a:rPr>
              <a:t>IRS_R2_LISS3_13 NOV 2015</a:t>
            </a:r>
            <a:endParaRPr lang="en-US" altLang="en-US" sz="1400" b="1" dirty="0">
              <a:latin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143000"/>
            <a:ext cx="2503487" cy="269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126402"/>
            <a:ext cx="2503487" cy="269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4149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98"/>
          <p:cNvSpPr txBox="1">
            <a:spLocks noChangeArrowheads="1"/>
          </p:cNvSpPr>
          <p:nvPr/>
        </p:nvSpPr>
        <p:spPr bwMode="auto">
          <a:xfrm>
            <a:off x="1447800" y="533400"/>
            <a:ext cx="21626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400" b="1" dirty="0" smtClean="0">
                <a:latin typeface="Calibri" pitchFamily="34" charset="0"/>
              </a:rPr>
              <a:t>IRS_R2_LISS3_22 FEB 2015</a:t>
            </a:r>
            <a:endParaRPr lang="en-US" altLang="en-US" sz="1400" b="1" dirty="0">
              <a:latin typeface="Calibri" pitchFamily="34" charset="0"/>
            </a:endParaRPr>
          </a:p>
        </p:txBody>
      </p:sp>
      <p:sp>
        <p:nvSpPr>
          <p:cNvPr id="9" name="Text Box 198"/>
          <p:cNvSpPr txBox="1">
            <a:spLocks noChangeArrowheads="1"/>
          </p:cNvSpPr>
          <p:nvPr/>
        </p:nvSpPr>
        <p:spPr bwMode="auto">
          <a:xfrm>
            <a:off x="5520609" y="533398"/>
            <a:ext cx="22349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400" b="1" dirty="0" smtClean="0">
                <a:latin typeface="Calibri" pitchFamily="34" charset="0"/>
              </a:rPr>
              <a:t>IRS_R2_LISS3_13 NOV 2015</a:t>
            </a:r>
            <a:endParaRPr lang="en-US" altLang="en-US" sz="1400" b="1" dirty="0">
              <a:latin typeface="Calibri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0609" y="1219200"/>
            <a:ext cx="2503487" cy="269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465" y="1066800"/>
            <a:ext cx="2503487" cy="269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4149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198"/>
          <p:cNvSpPr txBox="1">
            <a:spLocks noChangeArrowheads="1"/>
          </p:cNvSpPr>
          <p:nvPr/>
        </p:nvSpPr>
        <p:spPr bwMode="auto">
          <a:xfrm>
            <a:off x="1447800" y="533400"/>
            <a:ext cx="21626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400" b="1" dirty="0" smtClean="0">
                <a:latin typeface="Calibri" pitchFamily="34" charset="0"/>
              </a:rPr>
              <a:t>IRS_R2_LISS3_22 FEB 2015</a:t>
            </a:r>
            <a:endParaRPr lang="en-US" altLang="en-US" sz="1400" b="1" dirty="0">
              <a:latin typeface="Calibri" pitchFamily="34" charset="0"/>
            </a:endParaRPr>
          </a:p>
        </p:txBody>
      </p:sp>
      <p:sp>
        <p:nvSpPr>
          <p:cNvPr id="9" name="Text Box 198"/>
          <p:cNvSpPr txBox="1">
            <a:spLocks noChangeArrowheads="1"/>
          </p:cNvSpPr>
          <p:nvPr/>
        </p:nvSpPr>
        <p:spPr bwMode="auto">
          <a:xfrm>
            <a:off x="5520609" y="533398"/>
            <a:ext cx="223490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altLang="en-US" sz="1400" b="1" dirty="0" smtClean="0">
                <a:latin typeface="Calibri" pitchFamily="34" charset="0"/>
              </a:rPr>
              <a:t>IRS_R2_LISS3_13 NOV 2015</a:t>
            </a:r>
            <a:endParaRPr lang="en-US" altLang="en-US" sz="1400" b="1" dirty="0">
              <a:latin typeface="Calibri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143000"/>
            <a:ext cx="3468687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24893"/>
            <a:ext cx="3468687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4149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54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Ashwin</dc:creator>
  <cp:lastModifiedBy>Ashwin</cp:lastModifiedBy>
  <cp:revision>58</cp:revision>
  <dcterms:created xsi:type="dcterms:W3CDTF">2016-02-20T06:33:16Z</dcterms:created>
  <dcterms:modified xsi:type="dcterms:W3CDTF">2016-03-09T06:43:01Z</dcterms:modified>
</cp:coreProperties>
</file>