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6D58F-D45A-47C5-ABBC-65DF0EA7615C}" type="datetimeFigureOut">
              <a:rPr lang="en-IN" smtClean="0"/>
              <a:t>03-03-2016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01005-3D0F-4F7C-93A6-9F5CC0CA6BC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38201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6D58F-D45A-47C5-ABBC-65DF0EA7615C}" type="datetimeFigureOut">
              <a:rPr lang="en-IN" smtClean="0"/>
              <a:t>03-03-2016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01005-3D0F-4F7C-93A6-9F5CC0CA6BC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49873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6D58F-D45A-47C5-ABBC-65DF0EA7615C}" type="datetimeFigureOut">
              <a:rPr lang="en-IN" smtClean="0"/>
              <a:t>03-03-2016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01005-3D0F-4F7C-93A6-9F5CC0CA6BC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27976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6D58F-D45A-47C5-ABBC-65DF0EA7615C}" type="datetimeFigureOut">
              <a:rPr lang="en-IN" smtClean="0"/>
              <a:t>03-03-2016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01005-3D0F-4F7C-93A6-9F5CC0CA6BC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32177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6D58F-D45A-47C5-ABBC-65DF0EA7615C}" type="datetimeFigureOut">
              <a:rPr lang="en-IN" smtClean="0"/>
              <a:t>03-03-2016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01005-3D0F-4F7C-93A6-9F5CC0CA6BC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37184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6D58F-D45A-47C5-ABBC-65DF0EA7615C}" type="datetimeFigureOut">
              <a:rPr lang="en-IN" smtClean="0"/>
              <a:t>03-03-2016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01005-3D0F-4F7C-93A6-9F5CC0CA6BC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97442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6D58F-D45A-47C5-ABBC-65DF0EA7615C}" type="datetimeFigureOut">
              <a:rPr lang="en-IN" smtClean="0"/>
              <a:t>03-03-2016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01005-3D0F-4F7C-93A6-9F5CC0CA6BC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36173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6D58F-D45A-47C5-ABBC-65DF0EA7615C}" type="datetimeFigureOut">
              <a:rPr lang="en-IN" smtClean="0"/>
              <a:t>03-03-2016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01005-3D0F-4F7C-93A6-9F5CC0CA6BC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7709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6D58F-D45A-47C5-ABBC-65DF0EA7615C}" type="datetimeFigureOut">
              <a:rPr lang="en-IN" smtClean="0"/>
              <a:t>03-03-2016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01005-3D0F-4F7C-93A6-9F5CC0CA6BC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13513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6D58F-D45A-47C5-ABBC-65DF0EA7615C}" type="datetimeFigureOut">
              <a:rPr lang="en-IN" smtClean="0"/>
              <a:t>03-03-2016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01005-3D0F-4F7C-93A6-9F5CC0CA6BC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62769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6D58F-D45A-47C5-ABBC-65DF0EA7615C}" type="datetimeFigureOut">
              <a:rPr lang="en-IN" smtClean="0"/>
              <a:t>03-03-2016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01005-3D0F-4F7C-93A6-9F5CC0CA6BC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5191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6D58F-D45A-47C5-ABBC-65DF0EA7615C}" type="datetimeFigureOut">
              <a:rPr lang="en-IN" smtClean="0"/>
              <a:t>03-03-2016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01005-3D0F-4F7C-93A6-9F5CC0CA6BC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10661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22293" t="21629" r="28949" b="27197"/>
          <a:stretch/>
        </p:blipFill>
        <p:spPr>
          <a:xfrm>
            <a:off x="578496" y="1175657"/>
            <a:ext cx="5408465" cy="343366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l="23427" t="21750" r="31635" b="28416"/>
          <a:stretch/>
        </p:blipFill>
        <p:spPr>
          <a:xfrm>
            <a:off x="6290522" y="1175657"/>
            <a:ext cx="5111486" cy="342878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93544" y="384834"/>
            <a:ext cx="7004911" cy="377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49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19492" t="10636" r="38333" b="28430"/>
          <a:stretch/>
        </p:blipFill>
        <p:spPr>
          <a:xfrm>
            <a:off x="503852" y="961052"/>
            <a:ext cx="4889782" cy="427342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18760" t="11064" r="39111" b="28176"/>
          <a:stretch/>
        </p:blipFill>
        <p:spPr>
          <a:xfrm>
            <a:off x="6167538" y="961052"/>
            <a:ext cx="4879910" cy="425721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19909" y="282203"/>
            <a:ext cx="7011008" cy="377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83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9492" t="10636" r="38333" b="28430"/>
          <a:stretch/>
        </p:blipFill>
        <p:spPr>
          <a:xfrm>
            <a:off x="503852" y="961052"/>
            <a:ext cx="4889782" cy="427342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18760" t="11064" r="39111" b="28176"/>
          <a:stretch/>
        </p:blipFill>
        <p:spPr>
          <a:xfrm>
            <a:off x="6167538" y="961052"/>
            <a:ext cx="4879910" cy="425721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61288" y="412829"/>
            <a:ext cx="7011008" cy="377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320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9465" t="23970" r="34171" b="19266"/>
          <a:stretch/>
        </p:blipFill>
        <p:spPr>
          <a:xfrm>
            <a:off x="419878" y="867746"/>
            <a:ext cx="5077517" cy="376023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20045" t="23483" r="34012" b="20194"/>
          <a:stretch/>
        </p:blipFill>
        <p:spPr>
          <a:xfrm>
            <a:off x="6279506" y="867746"/>
            <a:ext cx="5066522" cy="375706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49320" y="235552"/>
            <a:ext cx="7011008" cy="377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775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0804" t="27623" r="39288" b="24935"/>
          <a:stretch/>
        </p:blipFill>
        <p:spPr>
          <a:xfrm>
            <a:off x="1110343" y="914398"/>
            <a:ext cx="3938346" cy="377889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31220" t="28853" r="39619" b="25269"/>
          <a:stretch/>
        </p:blipFill>
        <p:spPr>
          <a:xfrm>
            <a:off x="6596744" y="914398"/>
            <a:ext cx="3974841" cy="378274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25181" y="384840"/>
            <a:ext cx="7011008" cy="377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4444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40863" t="30703" r="44245" b="25550"/>
          <a:stretch/>
        </p:blipFill>
        <p:spPr>
          <a:xfrm>
            <a:off x="1716832" y="765110"/>
            <a:ext cx="2509935" cy="445980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41417" t="30480" r="43887" b="24461"/>
          <a:stretch/>
        </p:blipFill>
        <p:spPr>
          <a:xfrm>
            <a:off x="6559420" y="765110"/>
            <a:ext cx="2404793" cy="445980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62708" y="291534"/>
            <a:ext cx="7011008" cy="377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08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7715" t="10234" r="31754" b="2853"/>
          <a:stretch/>
        </p:blipFill>
        <p:spPr>
          <a:xfrm>
            <a:off x="1772816" y="766980"/>
            <a:ext cx="3013788" cy="518952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38468" t="9279" r="31689" b="3363"/>
          <a:stretch/>
        </p:blipFill>
        <p:spPr>
          <a:xfrm>
            <a:off x="6988628" y="766980"/>
            <a:ext cx="2929812" cy="518765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62503" y="291534"/>
            <a:ext cx="7011008" cy="377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51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RS2</dc:creator>
  <cp:lastModifiedBy>RS2</cp:lastModifiedBy>
  <cp:revision>13</cp:revision>
  <dcterms:created xsi:type="dcterms:W3CDTF">2016-03-03T07:13:01Z</dcterms:created>
  <dcterms:modified xsi:type="dcterms:W3CDTF">2016-03-03T11:25:34Z</dcterms:modified>
</cp:coreProperties>
</file>