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64" autoAdjust="0"/>
    <p:restoredTop sz="93128" autoAdjust="0"/>
  </p:normalViewPr>
  <p:slideViewPr>
    <p:cSldViewPr>
      <p:cViewPr varScale="1">
        <p:scale>
          <a:sx n="105" d="100"/>
          <a:sy n="105" d="100"/>
        </p:scale>
        <p:origin x="-112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DD83C-D7B2-4848-8A7E-CB99455DD588}" type="datetimeFigureOut">
              <a:rPr lang="en-IN" smtClean="0"/>
              <a:t>27-04-2016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43518-5376-42F2-9BDA-0A17344D1E5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482510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DD83C-D7B2-4848-8A7E-CB99455DD588}" type="datetimeFigureOut">
              <a:rPr lang="en-IN" smtClean="0"/>
              <a:t>27-04-2016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43518-5376-42F2-9BDA-0A17344D1E5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616780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DD83C-D7B2-4848-8A7E-CB99455DD588}" type="datetimeFigureOut">
              <a:rPr lang="en-IN" smtClean="0"/>
              <a:t>27-04-2016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43518-5376-42F2-9BDA-0A17344D1E5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091938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DD83C-D7B2-4848-8A7E-CB99455DD588}" type="datetimeFigureOut">
              <a:rPr lang="en-IN" smtClean="0"/>
              <a:t>27-04-2016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43518-5376-42F2-9BDA-0A17344D1E5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022038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DD83C-D7B2-4848-8A7E-CB99455DD588}" type="datetimeFigureOut">
              <a:rPr lang="en-IN" smtClean="0"/>
              <a:t>27-04-2016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43518-5376-42F2-9BDA-0A17344D1E5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056452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DD83C-D7B2-4848-8A7E-CB99455DD588}" type="datetimeFigureOut">
              <a:rPr lang="en-IN" smtClean="0"/>
              <a:t>27-04-2016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43518-5376-42F2-9BDA-0A17344D1E5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28582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DD83C-D7B2-4848-8A7E-CB99455DD588}" type="datetimeFigureOut">
              <a:rPr lang="en-IN" smtClean="0"/>
              <a:t>27-04-2016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43518-5376-42F2-9BDA-0A17344D1E5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074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DD83C-D7B2-4848-8A7E-CB99455DD588}" type="datetimeFigureOut">
              <a:rPr lang="en-IN" smtClean="0"/>
              <a:t>27-04-2016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43518-5376-42F2-9BDA-0A17344D1E5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570253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DD83C-D7B2-4848-8A7E-CB99455DD588}" type="datetimeFigureOut">
              <a:rPr lang="en-IN" smtClean="0"/>
              <a:t>27-04-2016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43518-5376-42F2-9BDA-0A17344D1E5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50141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DD83C-D7B2-4848-8A7E-CB99455DD588}" type="datetimeFigureOut">
              <a:rPr lang="en-IN" smtClean="0"/>
              <a:t>27-04-2016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43518-5376-42F2-9BDA-0A17344D1E5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201567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DD83C-D7B2-4848-8A7E-CB99455DD588}" type="datetimeFigureOut">
              <a:rPr lang="en-IN" smtClean="0"/>
              <a:t>27-04-2016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43518-5376-42F2-9BDA-0A17344D1E5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454309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9DD83C-D7B2-4848-8A7E-CB99455DD588}" type="datetimeFigureOut">
              <a:rPr lang="en-IN" smtClean="0"/>
              <a:t>27-04-2016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B43518-5376-42F2-9BDA-0A17344D1E5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973254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198"/>
          <p:cNvSpPr txBox="1">
            <a:spLocks noChangeArrowheads="1"/>
          </p:cNvSpPr>
          <p:nvPr/>
        </p:nvSpPr>
        <p:spPr bwMode="auto">
          <a:xfrm>
            <a:off x="1447800" y="533400"/>
            <a:ext cx="219720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altLang="en-US" sz="1400" b="1" dirty="0" smtClean="0">
                <a:latin typeface="Calibri" pitchFamily="34" charset="0"/>
              </a:rPr>
              <a:t>IRS_R2_LISS3_20 OCT 2014</a:t>
            </a:r>
            <a:endParaRPr lang="en-US" altLang="en-US" sz="1400" b="1" dirty="0">
              <a:latin typeface="Calibri" pitchFamily="34" charset="0"/>
            </a:endParaRPr>
          </a:p>
        </p:txBody>
      </p:sp>
      <p:sp>
        <p:nvSpPr>
          <p:cNvPr id="9" name="Text Box 198"/>
          <p:cNvSpPr txBox="1">
            <a:spLocks noChangeArrowheads="1"/>
          </p:cNvSpPr>
          <p:nvPr/>
        </p:nvSpPr>
        <p:spPr bwMode="auto">
          <a:xfrm>
            <a:off x="5520609" y="533398"/>
            <a:ext cx="2185663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altLang="en-US" sz="1400" b="1" dirty="0" smtClean="0">
                <a:latin typeface="Calibri" pitchFamily="34" charset="0"/>
              </a:rPr>
              <a:t>IRS_R2_LISS3_26 DEC 2015</a:t>
            </a:r>
            <a:endParaRPr lang="en-US" altLang="en-US" sz="1400" b="1" dirty="0">
              <a:latin typeface="Calibri" pitchFamily="34" charset="0"/>
            </a:endParaRP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951" t="32843" r="17195" b="14083"/>
          <a:stretch/>
        </p:blipFill>
        <p:spPr bwMode="auto">
          <a:xfrm>
            <a:off x="4980709" y="1256144"/>
            <a:ext cx="3777673" cy="27154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174" t="33120" r="18299" b="15612"/>
          <a:stretch/>
        </p:blipFill>
        <p:spPr bwMode="auto">
          <a:xfrm>
            <a:off x="838200" y="1256144"/>
            <a:ext cx="3834197" cy="27154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756306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198"/>
          <p:cNvSpPr txBox="1">
            <a:spLocks noChangeArrowheads="1"/>
          </p:cNvSpPr>
          <p:nvPr/>
        </p:nvSpPr>
        <p:spPr bwMode="auto">
          <a:xfrm>
            <a:off x="1447800" y="533400"/>
            <a:ext cx="219720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altLang="en-US" sz="1400" b="1" dirty="0" smtClean="0">
                <a:latin typeface="Calibri" pitchFamily="34" charset="0"/>
              </a:rPr>
              <a:t>IRS_R2_LISS3_20 OCT 2014</a:t>
            </a:r>
            <a:endParaRPr lang="en-US" altLang="en-US" sz="1400" b="1" dirty="0">
              <a:latin typeface="Calibri" pitchFamily="34" charset="0"/>
            </a:endParaRPr>
          </a:p>
        </p:txBody>
      </p:sp>
      <p:sp>
        <p:nvSpPr>
          <p:cNvPr id="9" name="Text Box 198"/>
          <p:cNvSpPr txBox="1">
            <a:spLocks noChangeArrowheads="1"/>
          </p:cNvSpPr>
          <p:nvPr/>
        </p:nvSpPr>
        <p:spPr bwMode="auto">
          <a:xfrm>
            <a:off x="5520609" y="533398"/>
            <a:ext cx="2185663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altLang="en-US" sz="1400" b="1" dirty="0" smtClean="0">
                <a:latin typeface="Calibri" pitchFamily="34" charset="0"/>
              </a:rPr>
              <a:t>IRS_R2_LISS3_26 DEC 2015</a:t>
            </a:r>
            <a:endParaRPr lang="en-US" altLang="en-US" sz="1400" b="1" dirty="0">
              <a:latin typeface="Calibri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507" t="35944" r="24817" b="9811"/>
          <a:stretch/>
        </p:blipFill>
        <p:spPr bwMode="auto">
          <a:xfrm>
            <a:off x="4800600" y="1486278"/>
            <a:ext cx="3277355" cy="29966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010" t="36790" r="25400" b="6840"/>
          <a:stretch/>
        </p:blipFill>
        <p:spPr bwMode="auto">
          <a:xfrm>
            <a:off x="685800" y="1486278"/>
            <a:ext cx="3273552" cy="29966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716458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198"/>
          <p:cNvSpPr txBox="1">
            <a:spLocks noChangeArrowheads="1"/>
          </p:cNvSpPr>
          <p:nvPr/>
        </p:nvSpPr>
        <p:spPr bwMode="auto">
          <a:xfrm>
            <a:off x="1447800" y="533400"/>
            <a:ext cx="219720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altLang="en-US" sz="1400" b="1" dirty="0" smtClean="0">
                <a:latin typeface="Calibri" pitchFamily="34" charset="0"/>
              </a:rPr>
              <a:t>IRS_R2_LISS3_20 OCT 2014</a:t>
            </a:r>
            <a:endParaRPr lang="en-US" altLang="en-US" sz="1400" b="1" dirty="0">
              <a:latin typeface="Calibri" pitchFamily="34" charset="0"/>
            </a:endParaRPr>
          </a:p>
        </p:txBody>
      </p:sp>
      <p:sp>
        <p:nvSpPr>
          <p:cNvPr id="9" name="Text Box 198"/>
          <p:cNvSpPr txBox="1">
            <a:spLocks noChangeArrowheads="1"/>
          </p:cNvSpPr>
          <p:nvPr/>
        </p:nvSpPr>
        <p:spPr bwMode="auto">
          <a:xfrm>
            <a:off x="5520609" y="533398"/>
            <a:ext cx="2185663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altLang="en-US" sz="1400" b="1" dirty="0" smtClean="0">
                <a:latin typeface="Calibri" pitchFamily="34" charset="0"/>
              </a:rPr>
              <a:t>IRS_R2_LISS3_26 DEC 2015</a:t>
            </a:r>
            <a:endParaRPr lang="en-US" altLang="en-US" sz="1400" b="1" dirty="0">
              <a:latin typeface="Calibri" pitchFamily="34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839" r="41042" b="33369"/>
          <a:stretch/>
        </p:blipFill>
        <p:spPr bwMode="auto">
          <a:xfrm>
            <a:off x="5181600" y="1219199"/>
            <a:ext cx="3282416" cy="27522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07" t="16496" r="40414" b="33960"/>
          <a:stretch/>
        </p:blipFill>
        <p:spPr bwMode="auto">
          <a:xfrm>
            <a:off x="1142999" y="1219199"/>
            <a:ext cx="3450260" cy="27523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331985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752</TotalTime>
  <Words>18</Words>
  <Application>Microsoft Office PowerPoint</Application>
  <PresentationFormat>On-screen Show (4:3)</PresentationFormat>
  <Paragraphs>6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Ashwin</dc:creator>
  <cp:lastModifiedBy>Ashwin</cp:lastModifiedBy>
  <cp:revision>63</cp:revision>
  <dcterms:created xsi:type="dcterms:W3CDTF">2016-02-20T06:33:16Z</dcterms:created>
  <dcterms:modified xsi:type="dcterms:W3CDTF">2016-04-27T10:15:38Z</dcterms:modified>
</cp:coreProperties>
</file>