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3128" autoAdjust="0"/>
  </p:normalViewPr>
  <p:slideViewPr>
    <p:cSldViewPr>
      <p:cViewPr varScale="1">
        <p:scale>
          <a:sx n="105" d="100"/>
          <a:sy n="105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825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167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19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220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64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858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702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01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015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543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DD83C-D7B2-4848-8A7E-CB99455DD588}" type="datetimeFigureOut">
              <a:rPr lang="en-IN" smtClean="0"/>
              <a:t>25-04-2016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73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972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IRS_R2_LISS3_20 OCT 2014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185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IRS_R2_LISS3_26 DEC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0" t="19144" r="41069" b="39342"/>
          <a:stretch/>
        </p:blipFill>
        <p:spPr bwMode="auto">
          <a:xfrm>
            <a:off x="4876800" y="990600"/>
            <a:ext cx="3800452" cy="308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6" t="16970" r="40813" b="41515"/>
          <a:stretch/>
        </p:blipFill>
        <p:spPr bwMode="auto">
          <a:xfrm>
            <a:off x="646176" y="990600"/>
            <a:ext cx="3800451" cy="308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630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Ashwin</dc:creator>
  <cp:lastModifiedBy>Ashwin</cp:lastModifiedBy>
  <cp:revision>60</cp:revision>
  <dcterms:created xsi:type="dcterms:W3CDTF">2016-02-20T06:33:16Z</dcterms:created>
  <dcterms:modified xsi:type="dcterms:W3CDTF">2016-04-25T10:57:04Z</dcterms:modified>
</cp:coreProperties>
</file>