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14B9-0E72-452C-BD80-0CDE3436E386}" type="datetimeFigureOut">
              <a:rPr lang="en-US" smtClean="0"/>
              <a:t>1/13/2020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6D2FC-5CB4-4ABD-B226-49425EE4081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14B9-0E72-452C-BD80-0CDE3436E386}" type="datetimeFigureOut">
              <a:rPr lang="en-US" smtClean="0"/>
              <a:t>1/13/2020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6D2FC-5CB4-4ABD-B226-49425EE4081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14B9-0E72-452C-BD80-0CDE3436E386}" type="datetimeFigureOut">
              <a:rPr lang="en-US" smtClean="0"/>
              <a:t>1/13/2020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6D2FC-5CB4-4ABD-B226-49425EE4081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14B9-0E72-452C-BD80-0CDE3436E386}" type="datetimeFigureOut">
              <a:rPr lang="en-US" smtClean="0"/>
              <a:t>1/13/2020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6D2FC-5CB4-4ABD-B226-49425EE4081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14B9-0E72-452C-BD80-0CDE3436E386}" type="datetimeFigureOut">
              <a:rPr lang="en-US" smtClean="0"/>
              <a:t>1/13/2020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6D2FC-5CB4-4ABD-B226-49425EE4081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14B9-0E72-452C-BD80-0CDE3436E386}" type="datetimeFigureOut">
              <a:rPr lang="en-US" smtClean="0"/>
              <a:t>1/13/2020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6D2FC-5CB4-4ABD-B226-49425EE4081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14B9-0E72-452C-BD80-0CDE3436E386}" type="datetimeFigureOut">
              <a:rPr lang="en-US" smtClean="0"/>
              <a:t>1/13/2020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6D2FC-5CB4-4ABD-B226-49425EE4081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14B9-0E72-452C-BD80-0CDE3436E386}" type="datetimeFigureOut">
              <a:rPr lang="en-US" smtClean="0"/>
              <a:t>1/13/2020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6D2FC-5CB4-4ABD-B226-49425EE4081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14B9-0E72-452C-BD80-0CDE3436E386}" type="datetimeFigureOut">
              <a:rPr lang="en-US" smtClean="0"/>
              <a:t>1/13/2020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6D2FC-5CB4-4ABD-B226-49425EE4081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14B9-0E72-452C-BD80-0CDE3436E386}" type="datetimeFigureOut">
              <a:rPr lang="en-US" smtClean="0"/>
              <a:t>1/13/2020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6D2FC-5CB4-4ABD-B226-49425EE4081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14B9-0E72-452C-BD80-0CDE3436E386}" type="datetimeFigureOut">
              <a:rPr lang="en-US" smtClean="0"/>
              <a:t>1/13/2020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6D2FC-5CB4-4ABD-B226-49425EE40810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214B9-0E72-452C-BD80-0CDE3436E386}" type="datetimeFigureOut">
              <a:rPr lang="en-US" smtClean="0"/>
              <a:t>1/13/2020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6D2FC-5CB4-4ABD-B226-49425EE40810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532" y="857250"/>
            <a:ext cx="8771467" cy="49339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2020-01-13T05:48:24Z</dcterms:created>
  <dcterms:modified xsi:type="dcterms:W3CDTF">2020-01-13T05:49:32Z</dcterms:modified>
</cp:coreProperties>
</file>