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57" r:id="rId4"/>
    <p:sldId id="258" r:id="rId5"/>
    <p:sldId id="282" r:id="rId6"/>
    <p:sldId id="261" r:id="rId7"/>
    <p:sldId id="283" r:id="rId8"/>
    <p:sldId id="281" r:id="rId9"/>
    <p:sldId id="260" r:id="rId10"/>
    <p:sldId id="263" r:id="rId11"/>
    <p:sldId id="264" r:id="rId12"/>
    <p:sldId id="262" r:id="rId13"/>
    <p:sldId id="266" r:id="rId14"/>
    <p:sldId id="269" r:id="rId15"/>
    <p:sldId id="268" r:id="rId16"/>
    <p:sldId id="271" r:id="rId17"/>
    <p:sldId id="278" r:id="rId18"/>
    <p:sldId id="267" r:id="rId19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466" autoAdjust="0"/>
  </p:normalViewPr>
  <p:slideViewPr>
    <p:cSldViewPr snapToGrid="0">
      <p:cViewPr varScale="1">
        <p:scale>
          <a:sx n="95" d="100"/>
          <a:sy n="95" d="100"/>
        </p:scale>
        <p:origin x="-24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832D-9BDD-408B-8E74-392679DE6D03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A3A5-FCBE-4BD4-A38D-E75E898BC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A3A5-FCBE-4BD4-A38D-E75E898BC2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2FAC-6C69-4175-BC24-6C04DAE03C9F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CA8B-EDD7-48DF-A007-ADACE7815D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451B-3E10-42BF-95D1-E5E325FE741B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9BC8-2AC3-46F0-A3F5-CB42E664B46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ADB5-211A-4A3B-A635-9361EAA0F41F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D69D-5335-4A0C-8814-6C22880BFF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5A69-04C3-4878-941B-2669E946627A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AF3A-2CB6-4A9B-A0B8-CE31D80746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A01D-232F-4700-B0E2-0320EEDD4DC6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C4E2-A8E1-4A14-A0B3-4481ABD5134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F0DB-3312-4841-B10D-DCAA727CF727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E693-88D1-41DF-95EC-8D039B569E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4C7F-DE6E-4B3F-A11A-03FD84E5333B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A1AB-302E-4B53-B88D-1D954928CF3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BE30-2486-4538-9887-4792559203A2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BF47-CA8A-4F8C-9BA1-44F476F7D0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ADC7-EA45-4F62-B651-7CBF91191F80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640A-49CA-44CD-8958-A0F5529FCDF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8C15-EFD1-4B0C-96E2-5908F3F6EECB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AFB5-140E-4DDB-910F-0884E397202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6296-7E96-4D2D-8FE0-E26545130C4D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AF1F-8338-4D14-B0FB-387109B2AB2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303B6-E0C2-4E3C-93DD-6FB97C938156}" type="datetimeFigureOut">
              <a:rPr lang="en-IN"/>
              <a:pPr>
                <a:defRPr/>
              </a:pPr>
              <a:t>2/26/2016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5E69B-6D4F-488B-AF07-240F9031995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69817" y="1190484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39712" t="28544" r="42170" b="36621"/>
          <a:stretch>
            <a:fillRect/>
          </a:stretch>
        </p:blipFill>
        <p:spPr bwMode="auto">
          <a:xfrm>
            <a:off x="5849044" y="1738365"/>
            <a:ext cx="2208943" cy="31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8532" t="28325" r="42163" b="37060"/>
          <a:stretch>
            <a:fillRect/>
          </a:stretch>
        </p:blipFill>
        <p:spPr bwMode="auto">
          <a:xfrm>
            <a:off x="1535139" y="1738364"/>
            <a:ext cx="2353572" cy="31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9560" t="37142" r="40906" b="24615"/>
          <a:stretch>
            <a:fillRect/>
          </a:stretch>
        </p:blipFill>
        <p:spPr bwMode="auto">
          <a:xfrm>
            <a:off x="5707463" y="1708219"/>
            <a:ext cx="2381460" cy="34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8963" t="36786" r="41009" b="24972"/>
          <a:stretch>
            <a:fillRect/>
          </a:stretch>
        </p:blipFill>
        <p:spPr bwMode="auto">
          <a:xfrm>
            <a:off x="1446962" y="1708221"/>
            <a:ext cx="2441750" cy="34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4588" t="37033" r="35534" b="30220"/>
          <a:stretch>
            <a:fillRect/>
          </a:stretch>
        </p:blipFill>
        <p:spPr bwMode="auto">
          <a:xfrm>
            <a:off x="1446962" y="1828799"/>
            <a:ext cx="2423572" cy="29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44485" t="36786" r="35405" b="30467"/>
          <a:stretch>
            <a:fillRect/>
          </a:stretch>
        </p:blipFill>
        <p:spPr bwMode="auto">
          <a:xfrm>
            <a:off x="5617029" y="1858944"/>
            <a:ext cx="2451798" cy="299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44093" t="35165" r="36292" b="29781"/>
          <a:stretch>
            <a:fillRect/>
          </a:stretch>
        </p:blipFill>
        <p:spPr bwMode="auto">
          <a:xfrm>
            <a:off x="1477108" y="1848897"/>
            <a:ext cx="2391507" cy="32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43991" t="34588" r="36724" b="30247"/>
          <a:stretch>
            <a:fillRect/>
          </a:stretch>
        </p:blipFill>
        <p:spPr bwMode="auto">
          <a:xfrm>
            <a:off x="5677319" y="1828801"/>
            <a:ext cx="2351314" cy="3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8242" t="25385" r="38599" b="35714"/>
          <a:stretch>
            <a:fillRect/>
          </a:stretch>
        </p:blipFill>
        <p:spPr bwMode="auto">
          <a:xfrm>
            <a:off x="1256044" y="1788606"/>
            <a:ext cx="2823587" cy="35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38056" t="26016" r="39691" b="36401"/>
          <a:stretch>
            <a:fillRect/>
          </a:stretch>
        </p:blipFill>
        <p:spPr bwMode="auto">
          <a:xfrm>
            <a:off x="5516545" y="1818752"/>
            <a:ext cx="2713055" cy="34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7781" t="29121" r="31320" b="33846"/>
          <a:stretch>
            <a:fillRect/>
          </a:stretch>
        </p:blipFill>
        <p:spPr bwMode="auto">
          <a:xfrm>
            <a:off x="5624480" y="1858945"/>
            <a:ext cx="2547991" cy="33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46957" t="28983" r="31860" b="34533"/>
          <a:stretch>
            <a:fillRect/>
          </a:stretch>
        </p:blipFill>
        <p:spPr bwMode="auto">
          <a:xfrm>
            <a:off x="1406769" y="1868994"/>
            <a:ext cx="2582426" cy="33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1348" t="11648" r="47332" b="48022"/>
          <a:stretch>
            <a:fillRect/>
          </a:stretch>
        </p:blipFill>
        <p:spPr bwMode="auto">
          <a:xfrm>
            <a:off x="1390285" y="1768509"/>
            <a:ext cx="2599361" cy="36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1298" t="12500" r="47438" b="47720"/>
          <a:stretch>
            <a:fillRect/>
          </a:stretch>
        </p:blipFill>
        <p:spPr bwMode="auto">
          <a:xfrm>
            <a:off x="5586884" y="1798655"/>
            <a:ext cx="2592474" cy="363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08686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>
                <a:latin typeface="Calibri" pitchFamily="34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9396" t="24725" r="35955" b="34176"/>
          <a:stretch>
            <a:fillRect/>
          </a:stretch>
        </p:blipFill>
        <p:spPr bwMode="auto">
          <a:xfrm>
            <a:off x="5385918" y="1818750"/>
            <a:ext cx="3005248" cy="37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38077" t="26044" r="36545" b="32748"/>
          <a:stretch>
            <a:fillRect/>
          </a:stretch>
        </p:blipFill>
        <p:spPr bwMode="auto">
          <a:xfrm>
            <a:off x="1145511" y="1828800"/>
            <a:ext cx="3094102" cy="376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3626" t="26813" r="45440" b="37582"/>
          <a:stretch>
            <a:fillRect/>
          </a:stretch>
        </p:blipFill>
        <p:spPr bwMode="auto">
          <a:xfrm>
            <a:off x="1406769" y="1838849"/>
            <a:ext cx="2552281" cy="32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32719" t="27143" r="46677" b="37363"/>
          <a:stretch>
            <a:fillRect/>
          </a:stretch>
        </p:blipFill>
        <p:spPr bwMode="auto">
          <a:xfrm>
            <a:off x="5586884" y="1858945"/>
            <a:ext cx="2512087" cy="324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44242" t="31648" r="34859" b="28352"/>
          <a:stretch>
            <a:fillRect/>
          </a:stretch>
        </p:blipFill>
        <p:spPr bwMode="auto">
          <a:xfrm>
            <a:off x="1424834" y="1858944"/>
            <a:ext cx="25479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5421" t="31868" r="33654" b="28461"/>
          <a:stretch>
            <a:fillRect/>
          </a:stretch>
        </p:blipFill>
        <p:spPr bwMode="auto">
          <a:xfrm>
            <a:off x="5618157" y="1889090"/>
            <a:ext cx="2551153" cy="36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087" t="30549" r="43118" b="30659"/>
          <a:stretch>
            <a:fillRect/>
          </a:stretch>
        </p:blipFill>
        <p:spPr bwMode="auto">
          <a:xfrm>
            <a:off x="1426865" y="1487156"/>
            <a:ext cx="2413298" cy="354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38869" t="30412" r="42507" b="30797"/>
          <a:stretch>
            <a:fillRect/>
          </a:stretch>
        </p:blipFill>
        <p:spPr bwMode="auto">
          <a:xfrm>
            <a:off x="5806592" y="1467059"/>
            <a:ext cx="2270589" cy="354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49025" y="1120149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99962" y="1130194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0384" t="33956" r="38989" b="27143"/>
          <a:stretch>
            <a:fillRect/>
          </a:stretch>
        </p:blipFill>
        <p:spPr bwMode="auto">
          <a:xfrm>
            <a:off x="5878286" y="1446963"/>
            <a:ext cx="2514798" cy="355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9458" t="32830" r="39136" b="28709"/>
          <a:stretch>
            <a:fillRect/>
          </a:stretch>
        </p:blipFill>
        <p:spPr bwMode="auto">
          <a:xfrm>
            <a:off x="1487156" y="1497205"/>
            <a:ext cx="2609861" cy="35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79653" y="107995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50687" y="1079953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159" t="35385" r="39835" b="28132"/>
          <a:stretch>
            <a:fillRect/>
          </a:stretch>
        </p:blipFill>
        <p:spPr bwMode="auto">
          <a:xfrm>
            <a:off x="1326382" y="1336430"/>
            <a:ext cx="2682910" cy="33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7892" t="35577" r="40103" b="27719"/>
          <a:stretch>
            <a:fillRect/>
          </a:stretch>
        </p:blipFill>
        <p:spPr bwMode="auto">
          <a:xfrm>
            <a:off x="5928528" y="1366576"/>
            <a:ext cx="2682910" cy="33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69123" y="868938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41606" y="929227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69817" y="1190484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1291" t="32088" r="37445" b="31978"/>
          <a:stretch>
            <a:fillRect/>
          </a:stretch>
        </p:blipFill>
        <p:spPr bwMode="auto">
          <a:xfrm>
            <a:off x="5606981" y="1738365"/>
            <a:ext cx="2592475" cy="32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2013" t="31510" r="36861" b="32555"/>
          <a:stretch>
            <a:fillRect/>
          </a:stretch>
        </p:blipFill>
        <p:spPr bwMode="auto">
          <a:xfrm>
            <a:off x="1356527" y="1718269"/>
            <a:ext cx="2575765" cy="328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69817" y="1190484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203" t="17219" r="77563" b="46714"/>
          <a:stretch>
            <a:fillRect/>
          </a:stretch>
        </p:blipFill>
        <p:spPr bwMode="auto">
          <a:xfrm>
            <a:off x="1487156" y="1715785"/>
            <a:ext cx="2345104" cy="32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3297" t="17362" r="77668" b="47143"/>
          <a:stretch>
            <a:fillRect/>
          </a:stretch>
        </p:blipFill>
        <p:spPr bwMode="auto">
          <a:xfrm>
            <a:off x="5737609" y="1748413"/>
            <a:ext cx="2320717" cy="32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69817" y="1190484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792" t="20549" r="77669" b="44945"/>
          <a:stretch>
            <a:fillRect/>
          </a:stretch>
        </p:blipFill>
        <p:spPr bwMode="auto">
          <a:xfrm>
            <a:off x="5798012" y="1778559"/>
            <a:ext cx="2260315" cy="31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308" t="20702" r="77057" b="44579"/>
          <a:stretch>
            <a:fillRect/>
          </a:stretch>
        </p:blipFill>
        <p:spPr bwMode="auto">
          <a:xfrm>
            <a:off x="1469205" y="1777429"/>
            <a:ext cx="2393878" cy="31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3407" t="43187" r="27061" b="22911"/>
          <a:stretch>
            <a:fillRect/>
          </a:stretch>
        </p:blipFill>
        <p:spPr bwMode="auto">
          <a:xfrm>
            <a:off x="1507253" y="1773534"/>
            <a:ext cx="2381459" cy="309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3077" t="42637" r="27390" b="23516"/>
          <a:stretch>
            <a:fillRect/>
          </a:stretch>
        </p:blipFill>
        <p:spPr bwMode="auto">
          <a:xfrm>
            <a:off x="5737609" y="1808704"/>
            <a:ext cx="2381459" cy="30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9364" y="1200534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 22</a:t>
            </a:r>
            <a:r>
              <a:rPr lang="en-IN" altLang="en-US" sz="1400" dirty="0" smtClean="0"/>
              <a:t> Mar 2015</a:t>
            </a:r>
            <a:endParaRPr lang="en-US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624" y="1210581"/>
            <a:ext cx="2492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IRS R2 Imagery 28 Jan</a:t>
            </a:r>
            <a:r>
              <a:rPr lang="en-IN" altLang="en-US" sz="1400" dirty="0" smtClean="0"/>
              <a:t> 2016</a:t>
            </a:r>
            <a:endParaRPr lang="en-US" alt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53654" t="38022" r="26938" b="26813"/>
          <a:stretch>
            <a:fillRect/>
          </a:stretch>
        </p:blipFill>
        <p:spPr bwMode="auto">
          <a:xfrm>
            <a:off x="1477108" y="1838849"/>
            <a:ext cx="2366217" cy="3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53962" t="39313" r="26580" b="25082"/>
          <a:stretch>
            <a:fillRect/>
          </a:stretch>
        </p:blipFill>
        <p:spPr bwMode="auto">
          <a:xfrm>
            <a:off x="5677319" y="1868993"/>
            <a:ext cx="2372202" cy="32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218</Words>
  <Application>Microsoft Office PowerPoint</Application>
  <PresentationFormat>A4 Paper (210x297 mm)</PresentationFormat>
  <Paragraphs>38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gis8</dc:creator>
  <cp:lastModifiedBy>admin</cp:lastModifiedBy>
  <cp:revision>63</cp:revision>
  <dcterms:created xsi:type="dcterms:W3CDTF">2015-04-17T07:20:20Z</dcterms:created>
  <dcterms:modified xsi:type="dcterms:W3CDTF">2016-02-26T08:54:00Z</dcterms:modified>
</cp:coreProperties>
</file>