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01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0878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0305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3234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66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23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94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4255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35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1834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8955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8387E-F9EB-451D-8873-D647BA3900BF}" type="datetimeFigureOut">
              <a:rPr lang="en-IN" smtClean="0"/>
              <a:t>05-03-2016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239B-E4CC-4CC8-A036-2F42A9CE7EB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622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452" y="1403027"/>
            <a:ext cx="5195438" cy="4077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171" y="1403027"/>
            <a:ext cx="5195438" cy="4077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6828" y="710529"/>
            <a:ext cx="288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22-MAR-15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8641724" y="756696"/>
            <a:ext cx="3344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28-Jan-16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94334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1937" y="1609089"/>
            <a:ext cx="5195438" cy="4077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7960" y="1609089"/>
            <a:ext cx="5195438" cy="4077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06828" y="710529"/>
            <a:ext cx="288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21-DEC-14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8641724" y="756696"/>
            <a:ext cx="3344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altLang="en-US" dirty="0" smtClean="0">
                <a:latin typeface="Arial" panose="020B0604020202020204" pitchFamily="34" charset="0"/>
              </a:rPr>
              <a:t>09</a:t>
            </a:r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-Jan-16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85970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596" y="2329536"/>
            <a:ext cx="5195438" cy="40777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955" y="2430117"/>
            <a:ext cx="5195438" cy="4077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93949" y="1017431"/>
            <a:ext cx="28860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b="0" i="0" u="none" strike="noStrike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22-Nov-14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8847786" y="1120462"/>
            <a:ext cx="33442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 </a:t>
            </a:r>
            <a:r>
              <a:rPr lang="en-US" altLang="en-US" b="1" dirty="0" smtClean="0">
                <a:latin typeface="Calibri" pitchFamily="34" charset="0"/>
              </a:rPr>
              <a:t>IRS_P6_LISS3_</a:t>
            </a:r>
            <a:r>
              <a:rPr lang="en-IN" b="0" i="0" u="none" strike="noStrike" dirty="0" smtClean="0">
                <a:effectLst/>
                <a:latin typeface="Arial" panose="020B0604020202020204" pitchFamily="34" charset="0"/>
              </a:rPr>
              <a:t>28-Jan-16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87054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</dc:creator>
  <cp:lastModifiedBy>GIS</cp:lastModifiedBy>
  <cp:revision>6</cp:revision>
  <dcterms:created xsi:type="dcterms:W3CDTF">2016-02-25T08:50:55Z</dcterms:created>
  <dcterms:modified xsi:type="dcterms:W3CDTF">2016-03-05T06:01:56Z</dcterms:modified>
</cp:coreProperties>
</file>