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283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24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587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340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420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010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82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367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451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94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1B36-BEFE-4FEC-B5FE-D1596BB9FBF1}" type="datetimeFigureOut">
              <a:rPr lang="en-IN" smtClean="0"/>
              <a:t>29-04-2016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3DC9-AB11-4106-AF3D-E30EF4795F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16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816" y="1940249"/>
            <a:ext cx="5792469" cy="3544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1" y="1940249"/>
            <a:ext cx="5792469" cy="3544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11647" y="913258"/>
            <a:ext cx="268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039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2" y="1850097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40" y="1850097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300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2" y="1850097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724" y="1850097"/>
            <a:ext cx="5068411" cy="3544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1647" y="913258"/>
            <a:ext cx="261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latin typeface="Arial" panose="020B0604020202020204" pitchFamily="34" charset="0"/>
              </a:rPr>
              <a:t>09-Jan-16-</a:t>
            </a:r>
            <a:r>
              <a:rPr lang="en-US" altLang="en-US" b="1" dirty="0">
                <a:latin typeface="Calibri" pitchFamily="34" charset="0"/>
              </a:rPr>
              <a:t>IRS_P6_LISS3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812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2" y="1850097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056" y="1850097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692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2" y="1850097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814" y="1850097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027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60" y="1425095"/>
            <a:ext cx="5068411" cy="3544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1" y="1425095"/>
            <a:ext cx="5068411" cy="3544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3887" y="591284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711647" y="565527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05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1" y="1425095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41" y="1425095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578405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642799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347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8" y="2094795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932" y="2094795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006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782" y="1966007"/>
            <a:ext cx="5068411" cy="3544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51" y="1966007"/>
            <a:ext cx="5068411" cy="35441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73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8" y="2057202"/>
            <a:ext cx="5066215" cy="3542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29" y="2057202"/>
            <a:ext cx="5072312" cy="3542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0700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15" y="1721308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572" y="1721308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612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94" y="2017522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91" y="2017522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321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267" y="1644035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48" y="1644035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617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90" y="2026008"/>
            <a:ext cx="5068411" cy="3226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873" y="2026008"/>
            <a:ext cx="5068411" cy="3226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27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5" y="1702077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82" y="1702077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3384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6" y="1856624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023" y="1856624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6918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3" y="1766471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175" y="1766471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745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66" y="2476110"/>
            <a:ext cx="5474682" cy="3554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87" y="2476110"/>
            <a:ext cx="5480779" cy="3554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7694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3" y="2165717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40" y="2165717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459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1" y="2294505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671" y="2294505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066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82" y="1908139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448" y="1908139"/>
            <a:ext cx="5474900" cy="3556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2300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00" y="2217232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01" y="2217232"/>
            <a:ext cx="5474900" cy="35568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3887" y="913258"/>
            <a:ext cx="261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02-Dec-14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711647" y="913258"/>
            <a:ext cx="269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27-Nov-15</a:t>
            </a:r>
            <a:r>
              <a:rPr lang="en-IN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620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932" y="1824339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6" y="1824339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6559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4" y="2244289"/>
            <a:ext cx="5474682" cy="3554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25" y="2244289"/>
            <a:ext cx="5474682" cy="3554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61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02-Dec-14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9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27-Nov-15</a:t>
            </a:r>
            <a:r>
              <a:rPr lang="en-IN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4567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1" y="1727835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249" y="1727835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61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02-Dec-14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9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27-Nov-15</a:t>
            </a:r>
            <a:r>
              <a:rPr lang="en-IN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9553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6" y="1599046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28" y="1599046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758710"/>
            <a:ext cx="2614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02-Dec-14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9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27-Nov-15</a:t>
            </a:r>
            <a:r>
              <a:rPr lang="en-IN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271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175" y="1689199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67" y="1689199"/>
            <a:ext cx="5474900" cy="35568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3887" y="913258"/>
            <a:ext cx="259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/>
              <a:t>02-Dec-14 </a:t>
            </a:r>
            <a:r>
              <a:rPr lang="e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b="1" dirty="0">
                <a:latin typeface="Calibri" pitchFamily="34" charset="0"/>
              </a:rPr>
              <a:t>IRS_P6_LISS3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711647" y="913258"/>
            <a:ext cx="269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27-Nov-15</a:t>
            </a:r>
            <a:r>
              <a:rPr lang="en-IN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4582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8" y="1689199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492" y="1689199"/>
            <a:ext cx="5474900" cy="35568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6235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24" y="1777600"/>
            <a:ext cx="5474682" cy="3560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285" y="1777599"/>
            <a:ext cx="5474682" cy="3560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6741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1" y="1777603"/>
            <a:ext cx="5480779" cy="3560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024" y="1777602"/>
            <a:ext cx="5480779" cy="3560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5394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8" y="2011170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085" y="2011170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5753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2" y="2088444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902" y="2088444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120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2" y="1792230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722" y="1792230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297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86" y="2015518"/>
            <a:ext cx="5072312" cy="3548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317" y="2015518"/>
            <a:ext cx="5072312" cy="35481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9081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5" y="1998291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390" y="1998291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438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83" y="1599046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054" y="1599046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8112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11" y="1700328"/>
            <a:ext cx="5474682" cy="3560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467" y="1700328"/>
            <a:ext cx="5474682" cy="3560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0721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0" y="2112452"/>
            <a:ext cx="5474682" cy="3560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315" y="2112451"/>
            <a:ext cx="5474682" cy="3560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2464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19" y="1676320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886" y="1676320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0047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34" y="1832167"/>
            <a:ext cx="5474682" cy="3554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042" y="1832167"/>
            <a:ext cx="5474682" cy="3554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9204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487" y="1895260"/>
            <a:ext cx="5474900" cy="3556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48" y="1895260"/>
            <a:ext cx="5157330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9241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55" y="1714956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6" y="1692418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1677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94" y="1676319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691" y="1676319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9043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83" y="1431621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02" y="1431621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144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52" y="1785702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056" y="1785702"/>
            <a:ext cx="5068411" cy="3544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1647" y="913258"/>
            <a:ext cx="261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latin typeface="Arial" panose="020B0604020202020204" pitchFamily="34" charset="0"/>
              </a:rPr>
              <a:t>09-Jan-16-</a:t>
            </a:r>
            <a:r>
              <a:rPr lang="en-US" altLang="en-US" b="1" dirty="0">
                <a:latin typeface="Calibri" pitchFamily="34" charset="0"/>
              </a:rPr>
              <a:t>IRS_P6_LISS3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0255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7" y="1806408"/>
            <a:ext cx="5474682" cy="3554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073" y="1806408"/>
            <a:ext cx="5474682" cy="3554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08477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31" y="1470258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45" y="1470258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7088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2" y="1893511"/>
            <a:ext cx="5474682" cy="3560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437" y="1893510"/>
            <a:ext cx="5474682" cy="3560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3295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50" y="1766471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64" y="1766471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8632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13" y="1779351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753" y="1779351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1795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04" y="1483137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691" y="1483137"/>
            <a:ext cx="5474900" cy="35568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3887" y="913258"/>
            <a:ext cx="269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b="1" dirty="0" smtClean="0"/>
              <a:t> </a:t>
            </a:r>
            <a:r>
              <a:rPr lang="en-IN" b="1" dirty="0"/>
              <a:t>08-Nov-14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673011" y="913258"/>
            <a:ext cx="269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b="1" dirty="0" smtClean="0"/>
              <a:t> </a:t>
            </a:r>
            <a:r>
              <a:rPr lang="en-IN" b="1" dirty="0"/>
              <a:t>27-Nov-15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6172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6" y="1676319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508" y="1676319"/>
            <a:ext cx="5474900" cy="35568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3887" y="913258"/>
            <a:ext cx="2667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21-Dec-14</a:t>
            </a:r>
            <a:r>
              <a:rPr lang="en-IN" dirty="0"/>
              <a:t>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73011" y="913258"/>
            <a:ext cx="264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b="1" dirty="0" smtClean="0"/>
              <a:t> </a:t>
            </a:r>
            <a:r>
              <a:rPr lang="en-IN" b="1" dirty="0"/>
              <a:t>29-Oct-15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85711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88" y="1856624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054" y="1856624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667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21-Dec-14</a:t>
            </a:r>
            <a:r>
              <a:rPr lang="en-IN" dirty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673011" y="913258"/>
            <a:ext cx="264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b="1" dirty="0" smtClean="0"/>
              <a:t> </a:t>
            </a:r>
            <a:r>
              <a:rPr lang="en-IN" b="1" dirty="0"/>
              <a:t>29-Oct-15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59743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7" y="2024050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449" y="2024050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667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b="1" dirty="0"/>
              <a:t> 21-Dec-14</a:t>
            </a:r>
            <a:r>
              <a:rPr lang="en-IN" dirty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673011" y="913258"/>
            <a:ext cx="264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b="1" dirty="0" smtClean="0"/>
              <a:t> </a:t>
            </a:r>
            <a:r>
              <a:rPr lang="en-IN" b="1" dirty="0"/>
              <a:t>29-Oct-15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91399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4" y="1830866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691" y="1830866"/>
            <a:ext cx="5474900" cy="35568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673011" y="913258"/>
            <a:ext cx="268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64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1" y="2094797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661" y="2094797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0972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34" y="1432921"/>
            <a:ext cx="5474682" cy="3554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01" y="1432921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673011" y="913258"/>
            <a:ext cx="268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6061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19" y="1547530"/>
            <a:ext cx="5474900" cy="355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449" y="1547530"/>
            <a:ext cx="5474900" cy="355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673011" y="913258"/>
            <a:ext cx="268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935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025" y="1850097"/>
            <a:ext cx="5068411" cy="3544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42" y="1850097"/>
            <a:ext cx="5068411" cy="35441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697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2" y="1850097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57" y="1850097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555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2" y="1850097"/>
            <a:ext cx="5068411" cy="3544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08" y="1850097"/>
            <a:ext cx="5068411" cy="354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3887" y="913258"/>
            <a:ext cx="272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IRS_P6_LISS3-</a:t>
            </a:r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</a:rPr>
              <a:t>21-Dec-14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711647" y="913258"/>
            <a:ext cx="26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libri" pitchFamily="34" charset="0"/>
              </a:rPr>
              <a:t>IRS_P6_LISS3</a:t>
            </a:r>
            <a:r>
              <a:rPr lang="en-IN" altLang="en-US" dirty="0" smtClean="0"/>
              <a:t>-</a:t>
            </a:r>
            <a:r>
              <a:rPr lang="en-IN" dirty="0">
                <a:latin typeface="Arial" panose="020B0604020202020204" pitchFamily="34" charset="0"/>
              </a:rPr>
              <a:t>09-Jan-16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628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257</Words>
  <Application>Microsoft Office PowerPoint</Application>
  <PresentationFormat>Widescreen</PresentationFormat>
  <Paragraphs>122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GIS</dc:creator>
  <cp:lastModifiedBy>GIS</cp:lastModifiedBy>
  <cp:revision>31</cp:revision>
  <dcterms:created xsi:type="dcterms:W3CDTF">2016-04-26T10:35:56Z</dcterms:created>
  <dcterms:modified xsi:type="dcterms:W3CDTF">2016-04-29T04:10:29Z</dcterms:modified>
</cp:coreProperties>
</file>