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15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40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6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42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9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19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43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2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37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67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0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37A7-AB43-4818-8C21-87BFFE3D28A6}" type="datetimeFigureOut">
              <a:rPr lang="en-IN" smtClean="0"/>
              <a:t>16-04-2016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A9EE-87F7-4C10-B7F7-752B33221C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32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036" y="1721660"/>
            <a:ext cx="4890572" cy="359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62" y="1721660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73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01" y="2210073"/>
            <a:ext cx="4889416" cy="3596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97" y="2216170"/>
            <a:ext cx="4889416" cy="359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267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160" y="2043631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1" y="2043631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689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77" y="2158558"/>
            <a:ext cx="4889416" cy="3596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26" y="2158558"/>
            <a:ext cx="4895512" cy="35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739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522" y="1708779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55" y="1708780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08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44" y="2018927"/>
            <a:ext cx="5474900" cy="3671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74" y="2018927"/>
            <a:ext cx="5474900" cy="3671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401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42" y="2223935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98" y="2223935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203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19" y="1863854"/>
            <a:ext cx="5474900" cy="3671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76" y="1863854"/>
            <a:ext cx="5474900" cy="3671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360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01" y="2108025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78" y="2108024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551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29" y="1889084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45" y="1889083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697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92" y="2249693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15" y="2249693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09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069" y="1721659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03" y="1721658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075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90" y="1811811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1" y="1811811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93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342" y="1850448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1879425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761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2" y="1837569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246" y="1837568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98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168" y="1774580"/>
            <a:ext cx="5500305" cy="3798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4" y="1774580"/>
            <a:ext cx="5500305" cy="37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40" y="2236814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7" y="2236813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46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56" y="1734538"/>
            <a:ext cx="4890572" cy="3594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75" y="1711999"/>
            <a:ext cx="4890572" cy="359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135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1" y="2045696"/>
            <a:ext cx="4889416" cy="3590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886" y="2045696"/>
            <a:ext cx="4889416" cy="35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70" y="749165"/>
            <a:ext cx="2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650050" y="749165"/>
            <a:ext cx="323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IRS_P6_LISS3_</a:t>
            </a:r>
            <a:r>
              <a:rPr lang="en-IN" b="0" i="0" u="none" strike="noStrike" dirty="0" smtClean="0">
                <a:effectLst/>
                <a:latin typeface="Arial" panose="020B0604020202020204" pitchFamily="34" charset="0"/>
              </a:rPr>
              <a:t>29-OCT-15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886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95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</dc:creator>
  <cp:lastModifiedBy>GIS</cp:lastModifiedBy>
  <cp:revision>8</cp:revision>
  <dcterms:created xsi:type="dcterms:W3CDTF">2016-04-12T05:40:04Z</dcterms:created>
  <dcterms:modified xsi:type="dcterms:W3CDTF">2016-04-16T09:42:02Z</dcterms:modified>
</cp:coreProperties>
</file>