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2" autoAdjust="0"/>
    <p:restoredTop sz="94466" autoAdjust="0"/>
  </p:normalViewPr>
  <p:slideViewPr>
    <p:cSldViewPr snapToGrid="0">
      <p:cViewPr varScale="1">
        <p:scale>
          <a:sx n="95" d="100"/>
          <a:sy n="95" d="100"/>
        </p:scale>
        <p:origin x="-240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D832D-9BDD-408B-8E74-392679DE6D03}" type="datetimeFigureOut">
              <a:rPr lang="en-US" smtClean="0"/>
              <a:pPr/>
              <a:t>3/5/2016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BA3A5-FCBE-4BD4-A38D-E75E898BC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32FAC-6C69-4175-BC24-6C04DAE03C9F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DCA8B-EDD7-48DF-A007-ADACE7815DC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4451B-3E10-42BF-95D1-E5E325FE741B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D9BC8-2AC3-46F0-A3F5-CB42E664B46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5ADB5-211A-4A3B-A635-9361EAA0F41F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BD69D-5335-4A0C-8814-6C22880BFFB9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E5A69-04C3-4878-941B-2669E946627A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2AF3A-2CB6-4A9B-A0B8-CE31D807464F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3A01D-232F-4700-B0E2-0320EEDD4DC6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6C4E2-A8E1-4A14-A0B3-4481ABD5134D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5F0DB-3312-4841-B10D-DCAA727CF727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FE693-88D1-41DF-95EC-8D039B569E70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A4C7F-DE6E-4B3F-A11A-03FD84E5333B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1A1AB-302E-4B53-B88D-1D954928CF3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2BE30-2486-4538-9887-4792559203A2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EBF47-CA8A-4F8C-9BA1-44F476F7D08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CADC7-EA45-4F62-B651-7CBF91191F80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640A-49CA-44CD-8958-A0F5529FCDF5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D8C15-EFD1-4B0C-96E2-5908F3F6EECB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9AFB5-140E-4DDB-910F-0884E3972022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B6296-7E96-4D2D-8FE0-E26545130C4D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2AF1F-8338-4D14-B0FB-387109B2AB28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365126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I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A303B6-E0C2-4E3C-93DD-6FB97C938156}" type="datetimeFigureOut">
              <a:rPr lang="en-IN"/>
              <a:pPr>
                <a:defRPr/>
              </a:pPr>
              <a:t>3/5/2016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35E69B-6D4F-488B-AF07-240F9031995E}" type="slidenum">
              <a:rPr lang="en-IN"/>
              <a:pPr>
                <a:defRPr/>
              </a:pPr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79171" y="1230679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529140" y="1190484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 l="43504" t="32610" r="32816" b="35632"/>
          <a:stretch>
            <a:fillRect/>
          </a:stretch>
        </p:blipFill>
        <p:spPr bwMode="auto">
          <a:xfrm>
            <a:off x="1277157" y="1778559"/>
            <a:ext cx="2887038" cy="290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l="44155" t="32171" r="32603" b="36511"/>
          <a:stretch>
            <a:fillRect/>
          </a:stretch>
        </p:blipFill>
        <p:spPr bwMode="auto">
          <a:xfrm>
            <a:off x="5395964" y="1798655"/>
            <a:ext cx="2833635" cy="286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8654" t="33956" r="40000" b="36043"/>
          <a:stretch>
            <a:fillRect/>
          </a:stretch>
        </p:blipFill>
        <p:spPr bwMode="auto">
          <a:xfrm>
            <a:off x="1567543" y="1868993"/>
            <a:ext cx="260252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l="38962" t="34918" r="40021" b="35412"/>
          <a:stretch>
            <a:fillRect/>
          </a:stretch>
        </p:blipFill>
        <p:spPr bwMode="auto">
          <a:xfrm>
            <a:off x="5677319" y="1889091"/>
            <a:ext cx="2562329" cy="271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99267" y="1301017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79865" y="1301016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957" t="44725" r="73626" b="23956"/>
          <a:stretch>
            <a:fillRect/>
          </a:stretch>
        </p:blipFill>
        <p:spPr bwMode="auto">
          <a:xfrm>
            <a:off x="1376624" y="1718269"/>
            <a:ext cx="2733152" cy="28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 l="3118" t="44505" r="74466" b="24780"/>
          <a:stretch>
            <a:fillRect/>
          </a:stretch>
        </p:blipFill>
        <p:spPr bwMode="auto">
          <a:xfrm>
            <a:off x="5484706" y="1753437"/>
            <a:ext cx="2732926" cy="280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49026" y="1240727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79382" y="1230678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46938" t="22417" r="32665" b="46155"/>
          <a:stretch>
            <a:fillRect/>
          </a:stretch>
        </p:blipFill>
        <p:spPr bwMode="auto">
          <a:xfrm>
            <a:off x="1291383" y="1467059"/>
            <a:ext cx="2486797" cy="287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46710" t="22280" r="32686" b="45962"/>
          <a:stretch>
            <a:fillRect/>
          </a:stretch>
        </p:blipFill>
        <p:spPr bwMode="auto">
          <a:xfrm>
            <a:off x="5506497" y="1517301"/>
            <a:ext cx="2512088" cy="290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58107" y="1019664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48753" y="1039758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42280" t="41209" r="37304" b="30989"/>
          <a:stretch>
            <a:fillRect/>
          </a:stretch>
        </p:blipFill>
        <p:spPr bwMode="auto">
          <a:xfrm>
            <a:off x="1467059" y="1778558"/>
            <a:ext cx="2489169" cy="254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41903" t="41071" r="37114" b="31456"/>
          <a:stretch>
            <a:fillRect/>
          </a:stretch>
        </p:blipFill>
        <p:spPr bwMode="auto">
          <a:xfrm>
            <a:off x="5674045" y="1788606"/>
            <a:ext cx="2558265" cy="251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18881" y="1240727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39672" y="1220629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6511" t="15385" r="75028" b="53406"/>
          <a:stretch>
            <a:fillRect/>
          </a:stretch>
        </p:blipFill>
        <p:spPr bwMode="auto">
          <a:xfrm>
            <a:off x="5906849" y="1467059"/>
            <a:ext cx="2250831" cy="285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l="6763" t="15534" r="75034" b="53343"/>
          <a:stretch>
            <a:fillRect/>
          </a:stretch>
        </p:blipFill>
        <p:spPr bwMode="auto">
          <a:xfrm>
            <a:off x="1715785" y="1479480"/>
            <a:ext cx="2219218" cy="284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49510" y="1039760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750204" y="1059856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34972" t="27912" r="43792" b="37473"/>
          <a:stretch>
            <a:fillRect/>
          </a:stretch>
        </p:blipFill>
        <p:spPr bwMode="auto">
          <a:xfrm>
            <a:off x="1349753" y="1517301"/>
            <a:ext cx="2589088" cy="316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36826" t="32637" r="42143" b="32967"/>
          <a:stretch>
            <a:fillRect/>
          </a:stretch>
        </p:blipFill>
        <p:spPr bwMode="auto">
          <a:xfrm>
            <a:off x="5625270" y="1517300"/>
            <a:ext cx="2564136" cy="314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8639" y="1090002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59285" y="1100049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 l="3708" t="47033" r="75852" b="20000"/>
          <a:stretch>
            <a:fillRect/>
          </a:stretch>
        </p:blipFill>
        <p:spPr bwMode="auto">
          <a:xfrm>
            <a:off x="1477108" y="1647930"/>
            <a:ext cx="2491991" cy="301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 l="3813" t="45557" r="75632" b="21696"/>
          <a:stretch>
            <a:fillRect/>
          </a:stretch>
        </p:blipFill>
        <p:spPr bwMode="auto">
          <a:xfrm>
            <a:off x="5763574" y="1668027"/>
            <a:ext cx="2506219" cy="299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349026" y="1220630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710010" y="1230678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46348" t="29560" r="31995" b="37802"/>
          <a:stretch>
            <a:fillRect/>
          </a:stretch>
        </p:blipFill>
        <p:spPr bwMode="auto">
          <a:xfrm>
            <a:off x="1541012" y="1497205"/>
            <a:ext cx="2640458" cy="298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46938" t="29121" r="31826" b="36484"/>
          <a:stretch>
            <a:fillRect/>
          </a:stretch>
        </p:blipFill>
        <p:spPr bwMode="auto">
          <a:xfrm>
            <a:off x="5662417" y="1396721"/>
            <a:ext cx="2589087" cy="314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79654" y="1079954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29624" y="1029710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44423" t="29780" r="34522" b="37583"/>
          <a:stretch>
            <a:fillRect/>
          </a:stretch>
        </p:blipFill>
        <p:spPr bwMode="auto">
          <a:xfrm>
            <a:off x="1567543" y="1637881"/>
            <a:ext cx="2566958" cy="29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44431" t="29863" r="33675" b="37829"/>
          <a:stretch>
            <a:fillRect/>
          </a:stretch>
        </p:blipFill>
        <p:spPr bwMode="auto">
          <a:xfrm>
            <a:off x="5439658" y="1647931"/>
            <a:ext cx="2669362" cy="295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39461" y="1230679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48753" y="1170388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46401" t="22747" r="33489" b="40660"/>
          <a:stretch>
            <a:fillRect/>
          </a:stretch>
        </p:blipFill>
        <p:spPr bwMode="auto">
          <a:xfrm>
            <a:off x="1477108" y="1467059"/>
            <a:ext cx="2451798" cy="334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45556" t="23269" r="34004" b="39918"/>
          <a:stretch>
            <a:fillRect/>
          </a:stretch>
        </p:blipFill>
        <p:spPr bwMode="auto">
          <a:xfrm>
            <a:off x="5576835" y="1497206"/>
            <a:ext cx="2491991" cy="336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89219" y="1100051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29140" y="1160339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3269" t="47253" r="65303" b="17252"/>
          <a:stretch>
            <a:fillRect/>
          </a:stretch>
        </p:blipFill>
        <p:spPr bwMode="auto">
          <a:xfrm>
            <a:off x="1477108" y="1879042"/>
            <a:ext cx="2612572" cy="324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4326" t="46868" r="64561" b="17968"/>
          <a:stretch>
            <a:fillRect/>
          </a:stretch>
        </p:blipFill>
        <p:spPr bwMode="auto">
          <a:xfrm>
            <a:off x="5554933" y="1868994"/>
            <a:ext cx="2574184" cy="321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09316" y="1290969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19091" y="1311064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57219" t="46264" r="21461" b="17912"/>
          <a:stretch>
            <a:fillRect/>
          </a:stretch>
        </p:blipFill>
        <p:spPr bwMode="auto">
          <a:xfrm>
            <a:off x="1479705" y="1507252"/>
            <a:ext cx="2599362" cy="32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56683" t="46016" r="21187" b="18324"/>
          <a:stretch>
            <a:fillRect/>
          </a:stretch>
        </p:blipFill>
        <p:spPr bwMode="auto">
          <a:xfrm>
            <a:off x="5466305" y="1472084"/>
            <a:ext cx="2698152" cy="326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79171" y="1140244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29140" y="1120146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42198" t="40549" r="34270" b="23462"/>
          <a:stretch>
            <a:fillRect/>
          </a:stretch>
        </p:blipFill>
        <p:spPr bwMode="auto">
          <a:xfrm>
            <a:off x="1356528" y="1522325"/>
            <a:ext cx="2869087" cy="329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42409" t="40412" r="34169" b="23544"/>
          <a:stretch>
            <a:fillRect/>
          </a:stretch>
        </p:blipFill>
        <p:spPr bwMode="auto">
          <a:xfrm>
            <a:off x="5343804" y="1527349"/>
            <a:ext cx="2855651" cy="329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89220" y="1110099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58801" y="1140242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7418" t="18022" r="71319" b="45494"/>
          <a:stretch>
            <a:fillRect/>
          </a:stretch>
        </p:blipFill>
        <p:spPr bwMode="auto">
          <a:xfrm>
            <a:off x="1416818" y="1698171"/>
            <a:ext cx="2592474" cy="333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8633" t="19203" r="70845" b="44313"/>
          <a:stretch>
            <a:fillRect/>
          </a:stretch>
        </p:blipFill>
        <p:spPr bwMode="auto">
          <a:xfrm>
            <a:off x="5707463" y="1688123"/>
            <a:ext cx="2502040" cy="333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79171" y="1200534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19575" y="1200532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59670" t="38681" r="19066" b="23846"/>
          <a:stretch>
            <a:fillRect/>
          </a:stretch>
        </p:blipFill>
        <p:spPr bwMode="auto">
          <a:xfrm>
            <a:off x="1436915" y="1517301"/>
            <a:ext cx="2592475" cy="342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58926" t="37335" r="19585" b="25082"/>
          <a:stretch>
            <a:fillRect/>
          </a:stretch>
        </p:blipFill>
        <p:spPr bwMode="auto">
          <a:xfrm>
            <a:off x="5498593" y="1537397"/>
            <a:ext cx="2619911" cy="34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69123" y="1069906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78898" y="1110097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44410" t="42088" r="34726" b="19450"/>
          <a:stretch>
            <a:fillRect/>
          </a:stretch>
        </p:blipFill>
        <p:spPr bwMode="auto">
          <a:xfrm>
            <a:off x="1385092" y="1376624"/>
            <a:ext cx="2543814" cy="351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44156" t="40852" r="34080" b="19835"/>
          <a:stretch>
            <a:fillRect/>
          </a:stretch>
        </p:blipFill>
        <p:spPr bwMode="auto">
          <a:xfrm>
            <a:off x="5556737" y="1369088"/>
            <a:ext cx="2653556" cy="359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68639" y="929229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79383" y="949323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46319" t="31539" r="34230" b="32527"/>
          <a:stretch>
            <a:fillRect/>
          </a:stretch>
        </p:blipFill>
        <p:spPr bwMode="auto">
          <a:xfrm>
            <a:off x="1547446" y="1446963"/>
            <a:ext cx="2371411" cy="328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l="46216" t="30412" r="34086" b="33654"/>
          <a:stretch>
            <a:fillRect/>
          </a:stretch>
        </p:blipFill>
        <p:spPr bwMode="auto">
          <a:xfrm>
            <a:off x="5627077" y="1426866"/>
            <a:ext cx="2401556" cy="328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49026" y="1029712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29139" y="1059855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0281" t="25714" r="68399" b="37363"/>
          <a:stretch>
            <a:fillRect/>
          </a:stretch>
        </p:blipFill>
        <p:spPr bwMode="auto">
          <a:xfrm>
            <a:off x="1333833" y="1487157"/>
            <a:ext cx="2599362" cy="337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 l="10618" t="24725" r="67775" b="37143"/>
          <a:stretch>
            <a:fillRect/>
          </a:stretch>
        </p:blipFill>
        <p:spPr bwMode="auto">
          <a:xfrm>
            <a:off x="5585189" y="1527350"/>
            <a:ext cx="2634362" cy="348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58591" y="1069905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69333" y="1140242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5522" t="20439" r="76068" b="45165"/>
          <a:stretch>
            <a:fillRect/>
          </a:stretch>
        </p:blipFill>
        <p:spPr bwMode="auto">
          <a:xfrm>
            <a:off x="1657978" y="1537398"/>
            <a:ext cx="2244621" cy="314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l="6491" t="20192" r="74965" b="45851"/>
          <a:stretch>
            <a:fillRect/>
          </a:stretch>
        </p:blipFill>
        <p:spPr bwMode="auto">
          <a:xfrm>
            <a:off x="5727560" y="1547445"/>
            <a:ext cx="2260879" cy="310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89219" y="1160340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39188" y="1190484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8736" t="45385" r="38269" b="21538"/>
          <a:stretch>
            <a:fillRect/>
          </a:stretch>
        </p:blipFill>
        <p:spPr bwMode="auto">
          <a:xfrm>
            <a:off x="1356527" y="1587640"/>
            <a:ext cx="2803490" cy="302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38304" t="45357" r="38207" b="21236"/>
          <a:stretch>
            <a:fillRect/>
          </a:stretch>
        </p:blipFill>
        <p:spPr bwMode="auto">
          <a:xfrm>
            <a:off x="5406013" y="1557494"/>
            <a:ext cx="2863780" cy="305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69122" y="1160341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29140" y="1190484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7416" t="26923" r="71264" b="34725"/>
          <a:stretch>
            <a:fillRect/>
          </a:stretch>
        </p:blipFill>
        <p:spPr bwMode="auto">
          <a:xfrm>
            <a:off x="1406544" y="1446962"/>
            <a:ext cx="2599362" cy="35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l="8195" t="26456" r="70063" b="35192"/>
          <a:stretch>
            <a:fillRect/>
          </a:stretch>
        </p:blipFill>
        <p:spPr bwMode="auto">
          <a:xfrm>
            <a:off x="5443046" y="1507252"/>
            <a:ext cx="2650732" cy="35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59075" y="1100050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88946" y="1150290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2610" t="33846" r="65878" b="31648"/>
          <a:stretch>
            <a:fillRect/>
          </a:stretch>
        </p:blipFill>
        <p:spPr bwMode="auto">
          <a:xfrm>
            <a:off x="1195755" y="1818752"/>
            <a:ext cx="2622619" cy="315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2914" t="33929" r="64923" b="30632"/>
          <a:stretch>
            <a:fillRect/>
          </a:stretch>
        </p:blipFill>
        <p:spPr bwMode="auto">
          <a:xfrm>
            <a:off x="5606414" y="1808702"/>
            <a:ext cx="2622629" cy="314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38011" y="1250776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29624" y="1301016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9615" t="23626" r="58627" b="37803"/>
          <a:stretch>
            <a:fillRect/>
          </a:stretch>
        </p:blipFill>
        <p:spPr bwMode="auto">
          <a:xfrm>
            <a:off x="1366576" y="1386673"/>
            <a:ext cx="2652765" cy="352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19266" t="23818" r="58647" b="37390"/>
          <a:stretch>
            <a:fillRect/>
          </a:stretch>
        </p:blipFill>
        <p:spPr bwMode="auto">
          <a:xfrm>
            <a:off x="5375868" y="1386673"/>
            <a:ext cx="2692958" cy="354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18882" y="939275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18608" y="989517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577" t="46429" r="79231" b="24890"/>
          <a:stretch>
            <a:fillRect/>
          </a:stretch>
        </p:blipFill>
        <p:spPr bwMode="auto">
          <a:xfrm>
            <a:off x="1326382" y="1959429"/>
            <a:ext cx="2461847" cy="262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-88" t="47168" r="79236" b="24591"/>
          <a:stretch>
            <a:fillRect/>
          </a:stretch>
        </p:blipFill>
        <p:spPr bwMode="auto">
          <a:xfrm>
            <a:off x="5677318" y="1929284"/>
            <a:ext cx="2542233" cy="258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88252" y="1361307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69817" y="1341209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7921" t="13626" r="71686" b="58462"/>
          <a:stretch>
            <a:fillRect/>
          </a:stretch>
        </p:blipFill>
        <p:spPr bwMode="auto">
          <a:xfrm>
            <a:off x="1578720" y="1879043"/>
            <a:ext cx="2486346" cy="255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8195" t="13489" r="71749" b="58489"/>
          <a:stretch>
            <a:fillRect/>
          </a:stretch>
        </p:blipFill>
        <p:spPr bwMode="auto">
          <a:xfrm>
            <a:off x="5573673" y="1838848"/>
            <a:ext cx="2445249" cy="256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39461" y="1290969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19092" y="1290967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49863" t="37033" r="30814" b="30989"/>
          <a:stretch>
            <a:fillRect/>
          </a:stretch>
        </p:blipFill>
        <p:spPr bwMode="auto">
          <a:xfrm>
            <a:off x="1647930" y="1969477"/>
            <a:ext cx="2355830" cy="292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49824" t="37115" r="31119" b="31347"/>
          <a:stretch>
            <a:fillRect/>
          </a:stretch>
        </p:blipFill>
        <p:spPr bwMode="auto">
          <a:xfrm>
            <a:off x="5624932" y="1959430"/>
            <a:ext cx="2323314" cy="288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99751" y="1411550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438705" y="1361306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53324" t="36703" r="27307" b="28132"/>
          <a:stretch>
            <a:fillRect/>
          </a:stretch>
        </p:blipFill>
        <p:spPr bwMode="auto">
          <a:xfrm>
            <a:off x="5908433" y="1868992"/>
            <a:ext cx="2361363" cy="321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53386" t="36126" r="27575" b="29148"/>
          <a:stretch>
            <a:fillRect/>
          </a:stretch>
        </p:blipFill>
        <p:spPr bwMode="auto">
          <a:xfrm>
            <a:off x="1436913" y="1889090"/>
            <a:ext cx="2321170" cy="317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38010" y="1250776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740155" y="1321113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9560" t="36263" r="39670" b="30220"/>
          <a:stretch>
            <a:fillRect/>
          </a:stretch>
        </p:blipFill>
        <p:spPr bwMode="auto">
          <a:xfrm>
            <a:off x="1708220" y="1879042"/>
            <a:ext cx="2532184" cy="306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40776" t="35247" r="39691" b="31675"/>
          <a:stretch>
            <a:fillRect/>
          </a:stretch>
        </p:blipFill>
        <p:spPr bwMode="auto">
          <a:xfrm>
            <a:off x="5747657" y="1879042"/>
            <a:ext cx="2381460" cy="302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79171" y="1230679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79865" y="1301016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5056" t="52967" r="45478" b="16044"/>
          <a:stretch>
            <a:fillRect/>
          </a:stretch>
        </p:blipFill>
        <p:spPr bwMode="auto">
          <a:xfrm>
            <a:off x="1621284" y="1919235"/>
            <a:ext cx="2373331" cy="283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35090" t="53819" r="45288" b="16071"/>
          <a:stretch>
            <a:fillRect/>
          </a:stretch>
        </p:blipFill>
        <p:spPr bwMode="auto">
          <a:xfrm>
            <a:off x="5747657" y="1959429"/>
            <a:ext cx="2392413" cy="275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99752" y="1361307"/>
            <a:ext cx="27751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12</a:t>
            </a:r>
            <a:r>
              <a:rPr lang="en-US" altLang="en-US" sz="1400" baseline="30000" dirty="0" smtClean="0"/>
              <a:t>th</a:t>
            </a:r>
            <a:r>
              <a:rPr lang="en-US" altLang="en-US" sz="1400" dirty="0" smtClean="0"/>
              <a:t> JUNE 2014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29623" y="1361306"/>
            <a:ext cx="2589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smtClean="0"/>
              <a:t>IRS R2 Imagery 2</a:t>
            </a:r>
            <a:r>
              <a:rPr lang="en-US" altLang="en-US" sz="1400" baseline="30000" dirty="0" smtClean="0"/>
              <a:t>nd</a:t>
            </a:r>
            <a:r>
              <a:rPr lang="en-US" altLang="en-US" sz="1400" dirty="0" smtClean="0"/>
              <a:t> FEB 2016</a:t>
            </a:r>
            <a:endParaRPr lang="en-US" alt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360</Words>
  <Application>Microsoft Office PowerPoint</Application>
  <PresentationFormat>A4 Paper (210x297 mm)</PresentationFormat>
  <Paragraphs>60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gis8</dc:creator>
  <cp:lastModifiedBy>admin</cp:lastModifiedBy>
  <cp:revision>98</cp:revision>
  <dcterms:created xsi:type="dcterms:W3CDTF">2015-04-17T07:20:20Z</dcterms:created>
  <dcterms:modified xsi:type="dcterms:W3CDTF">2016-03-05T08:44:10Z</dcterms:modified>
</cp:coreProperties>
</file>