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8" r:id="rId3"/>
    <p:sldId id="312" r:id="rId4"/>
    <p:sldId id="271" r:id="rId5"/>
    <p:sldId id="272" r:id="rId6"/>
    <p:sldId id="313" r:id="rId7"/>
    <p:sldId id="284" r:id="rId8"/>
    <p:sldId id="285" r:id="rId9"/>
    <p:sldId id="314" r:id="rId10"/>
    <p:sldId id="316" r:id="rId11"/>
    <p:sldId id="315" r:id="rId12"/>
    <p:sldId id="286" r:id="rId13"/>
    <p:sldId id="318" r:id="rId14"/>
    <p:sldId id="317" r:id="rId15"/>
    <p:sldId id="287" r:id="rId16"/>
    <p:sldId id="289" r:id="rId17"/>
    <p:sldId id="290" r:id="rId18"/>
    <p:sldId id="291" r:id="rId19"/>
    <p:sldId id="292" r:id="rId20"/>
    <p:sldId id="319" r:id="rId21"/>
    <p:sldId id="294" r:id="rId22"/>
    <p:sldId id="320" r:id="rId23"/>
    <p:sldId id="308" r:id="rId24"/>
    <p:sldId id="295" r:id="rId25"/>
    <p:sldId id="322" r:id="rId26"/>
    <p:sldId id="3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535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1AF59-0A65-45DD-B40B-2B6B9581C48A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A0C2A-DD03-41FC-996B-9BF8CFE576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442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0C2A-DD03-41FC-996B-9BF8CFE57686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6867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0C2A-DD03-41FC-996B-9BF8CFE57686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50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0C2A-DD03-41FC-996B-9BF8CFE57686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067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042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311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647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507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117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740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39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87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949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784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304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25CBF-2214-4FD3-92D1-18AAC4DDE8BC}" type="datetimeFigureOut">
              <a:rPr lang="en-IN" smtClean="0"/>
              <a:t>26-02-2016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77708-D81D-472E-A737-453FBC232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652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8"/>
          <p:cNvSpPr txBox="1">
            <a:spLocks noChangeArrowheads="1"/>
          </p:cNvSpPr>
          <p:nvPr/>
        </p:nvSpPr>
        <p:spPr bwMode="auto">
          <a:xfrm>
            <a:off x="2715593" y="122902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6" name="Text Box 198"/>
          <p:cNvSpPr txBox="1">
            <a:spLocks noChangeArrowheads="1"/>
          </p:cNvSpPr>
          <p:nvPr/>
        </p:nvSpPr>
        <p:spPr bwMode="auto">
          <a:xfrm>
            <a:off x="7436277" y="1229021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293" t="29990" r="20700" b="18704"/>
          <a:stretch/>
        </p:blipFill>
        <p:spPr>
          <a:xfrm>
            <a:off x="6710498" y="1883391"/>
            <a:ext cx="3643952" cy="375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672" t="32043" r="22483" b="17025"/>
          <a:stretch/>
        </p:blipFill>
        <p:spPr>
          <a:xfrm>
            <a:off x="1937979" y="1910686"/>
            <a:ext cx="3753135" cy="37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693" t="25512" r="21853" b="16652"/>
          <a:stretch/>
        </p:blipFill>
        <p:spPr>
          <a:xfrm>
            <a:off x="5704764" y="1501252"/>
            <a:ext cx="4612944" cy="4230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805" t="25513" r="23846" b="15904"/>
          <a:stretch/>
        </p:blipFill>
        <p:spPr>
          <a:xfrm>
            <a:off x="655093" y="1501252"/>
            <a:ext cx="4599295" cy="4285398"/>
          </a:xfrm>
          <a:prstGeom prst="rect">
            <a:avLst/>
          </a:prstGeom>
        </p:spPr>
      </p:pic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2027527" y="1066418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6751265" y="1089485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693" t="25512" r="21853" b="16652"/>
          <a:stretch/>
        </p:blipFill>
        <p:spPr>
          <a:xfrm>
            <a:off x="5704764" y="1501252"/>
            <a:ext cx="4612944" cy="4230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805" t="25513" r="23846" b="15904"/>
          <a:stretch/>
        </p:blipFill>
        <p:spPr>
          <a:xfrm>
            <a:off x="655093" y="1501252"/>
            <a:ext cx="4599295" cy="4285398"/>
          </a:xfrm>
          <a:prstGeom prst="rect">
            <a:avLst/>
          </a:prstGeom>
        </p:spPr>
      </p:pic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2027527" y="1066418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6751265" y="1089485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477220" y="1075130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2843548" y="107513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671" t="25514" r="20176" b="14225"/>
          <a:stretch/>
        </p:blipFill>
        <p:spPr>
          <a:xfrm>
            <a:off x="6546725" y="1542197"/>
            <a:ext cx="4053386" cy="4408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7168" t="25481" r="19545" b="14598"/>
          <a:stretch/>
        </p:blipFill>
        <p:spPr>
          <a:xfrm>
            <a:off x="1660408" y="1542197"/>
            <a:ext cx="4330960" cy="43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477220" y="1075130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2843548" y="107513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671" t="25514" r="20176" b="14225"/>
          <a:stretch/>
        </p:blipFill>
        <p:spPr>
          <a:xfrm>
            <a:off x="6546725" y="1542197"/>
            <a:ext cx="4053386" cy="4408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7168" t="25481" r="19545" b="14598"/>
          <a:stretch/>
        </p:blipFill>
        <p:spPr>
          <a:xfrm>
            <a:off x="1660408" y="1542197"/>
            <a:ext cx="4330960" cy="43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477220" y="1075130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2843548" y="107513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671" t="25514" r="20176" b="14225"/>
          <a:stretch/>
        </p:blipFill>
        <p:spPr>
          <a:xfrm>
            <a:off x="6546725" y="1542197"/>
            <a:ext cx="4053386" cy="4408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7168" t="25481" r="19545" b="14598"/>
          <a:stretch/>
        </p:blipFill>
        <p:spPr>
          <a:xfrm>
            <a:off x="1660408" y="1542197"/>
            <a:ext cx="4330960" cy="43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2708770" y="921242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889" t="15998" r="24581" b="16465"/>
          <a:stretch/>
        </p:blipFill>
        <p:spPr>
          <a:xfrm>
            <a:off x="6717322" y="1364776"/>
            <a:ext cx="3712191" cy="494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944" t="19730" r="25631" b="14412"/>
          <a:stretch/>
        </p:blipFill>
        <p:spPr>
          <a:xfrm>
            <a:off x="1958452" y="1364776"/>
            <a:ext cx="3698543" cy="4817660"/>
          </a:xfrm>
          <a:prstGeom prst="rect">
            <a:avLst/>
          </a:prstGeom>
        </p:spPr>
      </p:pic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7477219" y="921242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90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118" t="37453" r="33393" b="12173"/>
          <a:stretch/>
        </p:blipFill>
        <p:spPr>
          <a:xfrm>
            <a:off x="7103656" y="1678673"/>
            <a:ext cx="3316407" cy="368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539" t="36707" r="33707" b="11986"/>
          <a:stretch/>
        </p:blipFill>
        <p:spPr>
          <a:xfrm>
            <a:off x="2425631" y="1678673"/>
            <a:ext cx="3220873" cy="3753135"/>
          </a:xfrm>
          <a:prstGeom prst="rect">
            <a:avLst/>
          </a:prstGeom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2790657" y="1229739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7665661" y="1229738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8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413182" y="1229741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2585941" y="122974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469" t="28685" r="21959" b="14598"/>
          <a:stretch/>
        </p:blipFill>
        <p:spPr>
          <a:xfrm>
            <a:off x="6359856" y="1774209"/>
            <a:ext cx="4107977" cy="414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265" t="28871" r="22274" b="15158"/>
          <a:stretch/>
        </p:blipFill>
        <p:spPr>
          <a:xfrm>
            <a:off x="1337481" y="1774209"/>
            <a:ext cx="4353635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600050" y="1229018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1787547" y="1250912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740" t="27193" r="29092" b="27099"/>
          <a:stretch/>
        </p:blipFill>
        <p:spPr>
          <a:xfrm>
            <a:off x="6603416" y="1774209"/>
            <a:ext cx="4185664" cy="3343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867" t="27192" r="30140" b="25980"/>
          <a:stretch/>
        </p:blipFill>
        <p:spPr>
          <a:xfrm>
            <a:off x="805219" y="1774209"/>
            <a:ext cx="4162567" cy="34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280" t="16184" r="32762" b="23927"/>
          <a:stretch/>
        </p:blipFill>
        <p:spPr>
          <a:xfrm>
            <a:off x="6837528" y="1214651"/>
            <a:ext cx="3507475" cy="4380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60" t="14880" r="31504" b="24486"/>
          <a:stretch/>
        </p:blipFill>
        <p:spPr>
          <a:xfrm>
            <a:off x="1924335" y="1214651"/>
            <a:ext cx="3725840" cy="4435523"/>
          </a:xfrm>
          <a:prstGeom prst="rect">
            <a:avLst/>
          </a:prstGeom>
        </p:spPr>
      </p:pic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2688300" y="77864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7681937" y="778642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8"/>
          <p:cNvSpPr txBox="1">
            <a:spLocks noChangeArrowheads="1"/>
          </p:cNvSpPr>
          <p:nvPr/>
        </p:nvSpPr>
        <p:spPr bwMode="auto">
          <a:xfrm>
            <a:off x="2715593" y="122902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6" name="Text Box 198"/>
          <p:cNvSpPr txBox="1">
            <a:spLocks noChangeArrowheads="1"/>
          </p:cNvSpPr>
          <p:nvPr/>
        </p:nvSpPr>
        <p:spPr bwMode="auto">
          <a:xfrm>
            <a:off x="7436277" y="1229021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623" t="15998" r="25210" b="19450"/>
          <a:stretch/>
        </p:blipFill>
        <p:spPr>
          <a:xfrm>
            <a:off x="6765089" y="1536798"/>
            <a:ext cx="3534770" cy="472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321" t="15251" r="29092" b="20943"/>
          <a:stretch/>
        </p:blipFill>
        <p:spPr>
          <a:xfrm>
            <a:off x="2129051" y="1591388"/>
            <a:ext cx="3589361" cy="46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280" t="16184" r="32762" b="23927"/>
          <a:stretch/>
        </p:blipFill>
        <p:spPr>
          <a:xfrm>
            <a:off x="6837528" y="1214651"/>
            <a:ext cx="3507475" cy="4380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60" t="14880" r="31504" b="24486"/>
          <a:stretch/>
        </p:blipFill>
        <p:spPr>
          <a:xfrm>
            <a:off x="1924335" y="1214651"/>
            <a:ext cx="3725840" cy="4435523"/>
          </a:xfrm>
          <a:prstGeom prst="rect">
            <a:avLst/>
          </a:prstGeom>
        </p:spPr>
      </p:pic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2688300" y="77864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7681937" y="778642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2558645" y="1075130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600051" y="1075131"/>
            <a:ext cx="21808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IRS_P6_LISS3_30 DEC </a:t>
            </a:r>
            <a:r>
              <a:rPr lang="en-US" altLang="en-US" sz="1400" b="1" dirty="0" smtClean="0">
                <a:latin typeface="Calibri" pitchFamily="34" charset="0"/>
              </a:rPr>
              <a:t>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511" t="23834" r="19545" b="10494"/>
          <a:stretch/>
        </p:blipFill>
        <p:spPr>
          <a:xfrm>
            <a:off x="6683203" y="1382907"/>
            <a:ext cx="4026089" cy="4804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6882" t="22714" r="19202" b="12038"/>
          <a:stretch/>
        </p:blipFill>
        <p:spPr>
          <a:xfrm>
            <a:off x="1451136" y="1382907"/>
            <a:ext cx="4412926" cy="477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2558645" y="1075130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600051" y="1075131"/>
            <a:ext cx="21808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IRS_P6_LISS3_30 DEC </a:t>
            </a:r>
            <a:r>
              <a:rPr lang="en-US" altLang="en-US" sz="1400" b="1" dirty="0" smtClean="0">
                <a:latin typeface="Calibri" pitchFamily="34" charset="0"/>
              </a:rPr>
              <a:t>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511" t="23834" r="19545" b="10494"/>
          <a:stretch/>
        </p:blipFill>
        <p:spPr>
          <a:xfrm>
            <a:off x="6683203" y="1382907"/>
            <a:ext cx="4026089" cy="4804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6882" t="22714" r="19202" b="12038"/>
          <a:stretch/>
        </p:blipFill>
        <p:spPr>
          <a:xfrm>
            <a:off x="1451136" y="1382907"/>
            <a:ext cx="4412926" cy="477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2558645" y="1075130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600051" y="1075131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434" t="23413" r="25883" b="14498"/>
          <a:stretch/>
        </p:blipFill>
        <p:spPr>
          <a:xfrm>
            <a:off x="6790544" y="1528997"/>
            <a:ext cx="4122295" cy="4542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633" t="22182" r="30031" b="15113"/>
          <a:stretch/>
        </p:blipFill>
        <p:spPr>
          <a:xfrm>
            <a:off x="1858780" y="1528996"/>
            <a:ext cx="4077326" cy="45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3150" t="25460" r="20238" b="16137"/>
          <a:stretch/>
        </p:blipFill>
        <p:spPr>
          <a:xfrm>
            <a:off x="6314490" y="1184223"/>
            <a:ext cx="4763516" cy="4272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4392" t="29150" r="19547" b="11629"/>
          <a:stretch/>
        </p:blipFill>
        <p:spPr>
          <a:xfrm>
            <a:off x="914399" y="1184223"/>
            <a:ext cx="4691921" cy="4332158"/>
          </a:xfrm>
          <a:prstGeom prst="rect">
            <a:avLst/>
          </a:prstGeom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2408743" y="793174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7600050" y="793173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3150" t="25460" r="20238" b="16137"/>
          <a:stretch/>
        </p:blipFill>
        <p:spPr>
          <a:xfrm>
            <a:off x="6314490" y="1184223"/>
            <a:ext cx="4763516" cy="4272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4392" t="29150" r="19547" b="11629"/>
          <a:stretch/>
        </p:blipFill>
        <p:spPr>
          <a:xfrm>
            <a:off x="914399" y="1184223"/>
            <a:ext cx="4691921" cy="4332158"/>
          </a:xfrm>
          <a:prstGeom prst="rect">
            <a:avLst/>
          </a:prstGeom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2408743" y="793174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7600050" y="793173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2567483" y="567806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7474819" y="567806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979" t="18699" r="28071" b="13063"/>
          <a:stretch/>
        </p:blipFill>
        <p:spPr>
          <a:xfrm>
            <a:off x="6427423" y="905562"/>
            <a:ext cx="4287188" cy="499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942" t="19724" r="29799" b="12449"/>
          <a:stretch/>
        </p:blipFill>
        <p:spPr>
          <a:xfrm>
            <a:off x="1603947" y="905562"/>
            <a:ext cx="4197246" cy="49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8"/>
          <p:cNvSpPr txBox="1">
            <a:spLocks noChangeArrowheads="1"/>
          </p:cNvSpPr>
          <p:nvPr/>
        </p:nvSpPr>
        <p:spPr bwMode="auto">
          <a:xfrm>
            <a:off x="2715593" y="1229021"/>
            <a:ext cx="2197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IRS_P6_LISS3_16 FEB  2015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6" name="Text Box 198"/>
          <p:cNvSpPr txBox="1">
            <a:spLocks noChangeArrowheads="1"/>
          </p:cNvSpPr>
          <p:nvPr/>
        </p:nvSpPr>
        <p:spPr bwMode="auto">
          <a:xfrm>
            <a:off x="7436277" y="1229021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IRS_P6_LISS3_14 OCT 2015</a:t>
            </a:r>
            <a:endParaRPr lang="en-US" altLang="en-US" sz="1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623" t="15998" r="25210" b="19450"/>
          <a:stretch/>
        </p:blipFill>
        <p:spPr>
          <a:xfrm>
            <a:off x="6765089" y="1536798"/>
            <a:ext cx="3534770" cy="472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321" t="15251" r="29092" b="20943"/>
          <a:stretch/>
        </p:blipFill>
        <p:spPr>
          <a:xfrm>
            <a:off x="2129051" y="1591388"/>
            <a:ext cx="3589361" cy="46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699" t="24206" r="14406" b="15905"/>
          <a:stretch/>
        </p:blipFill>
        <p:spPr>
          <a:xfrm>
            <a:off x="5902655" y="1337480"/>
            <a:ext cx="3889612" cy="4380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392" t="25140" r="17238" b="14786"/>
          <a:stretch/>
        </p:blipFill>
        <p:spPr>
          <a:xfrm>
            <a:off x="1119117" y="1337480"/>
            <a:ext cx="3821374" cy="4394579"/>
          </a:xfrm>
          <a:prstGeom prst="rect">
            <a:avLst/>
          </a:prstGeom>
        </p:spPr>
      </p:pic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2204948" y="875582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6587492" y="875583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000" t="27751" r="19231" b="20383"/>
          <a:stretch/>
        </p:blipFill>
        <p:spPr>
          <a:xfrm>
            <a:off x="6223378" y="1560359"/>
            <a:ext cx="4653887" cy="379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0853" t="27461" r="21216" b="20922"/>
          <a:stretch/>
        </p:blipFill>
        <p:spPr>
          <a:xfrm>
            <a:off x="477671" y="1560359"/>
            <a:ext cx="4935242" cy="3775916"/>
          </a:xfrm>
          <a:prstGeom prst="rect">
            <a:avLst/>
          </a:prstGeom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2027527" y="1066418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7611074" y="1066417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000" t="27751" r="19231" b="20383"/>
          <a:stretch/>
        </p:blipFill>
        <p:spPr>
          <a:xfrm>
            <a:off x="6223378" y="1560359"/>
            <a:ext cx="4653887" cy="379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0853" t="27461" r="21216" b="20922"/>
          <a:stretch/>
        </p:blipFill>
        <p:spPr>
          <a:xfrm>
            <a:off x="477671" y="1560359"/>
            <a:ext cx="4935242" cy="3775916"/>
          </a:xfrm>
          <a:prstGeom prst="rect">
            <a:avLst/>
          </a:prstGeom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2027527" y="1066418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7611074" y="1066417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693" t="25512" r="21853" b="16652"/>
          <a:stretch/>
        </p:blipFill>
        <p:spPr>
          <a:xfrm>
            <a:off x="5704764" y="1501252"/>
            <a:ext cx="4612944" cy="4230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805" t="25513" r="23846" b="15904"/>
          <a:stretch/>
        </p:blipFill>
        <p:spPr>
          <a:xfrm>
            <a:off x="655093" y="1501252"/>
            <a:ext cx="4599295" cy="4285398"/>
          </a:xfrm>
          <a:prstGeom prst="rect">
            <a:avLst/>
          </a:prstGeom>
        </p:spPr>
      </p:pic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2027527" y="1066418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6751265" y="1089485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901" t="17492" r="17869" b="29710"/>
          <a:stretch/>
        </p:blipFill>
        <p:spPr>
          <a:xfrm>
            <a:off x="5759355" y="1856095"/>
            <a:ext cx="5104263" cy="3862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063" t="18237" r="22273" b="28405"/>
          <a:stretch/>
        </p:blipFill>
        <p:spPr>
          <a:xfrm>
            <a:off x="573206" y="1856095"/>
            <a:ext cx="4640239" cy="3903260"/>
          </a:xfrm>
          <a:prstGeom prst="rect">
            <a:avLst/>
          </a:prstGeom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2027527" y="1066418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6751265" y="1089485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901" t="17492" r="17869" b="29710"/>
          <a:stretch/>
        </p:blipFill>
        <p:spPr>
          <a:xfrm>
            <a:off x="5759355" y="1856095"/>
            <a:ext cx="5104263" cy="3862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063" t="18237" r="22273" b="28405"/>
          <a:stretch/>
        </p:blipFill>
        <p:spPr>
          <a:xfrm>
            <a:off x="573206" y="1856095"/>
            <a:ext cx="4640239" cy="3903260"/>
          </a:xfrm>
          <a:prstGeom prst="rect">
            <a:avLst/>
          </a:prstGeom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2027527" y="1066418"/>
            <a:ext cx="2270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IRS_P6_LISS3_17 NOV  2014</a:t>
            </a:r>
            <a:endParaRPr lang="en-US" altLang="en-US" sz="1400" b="1" dirty="0">
              <a:latin typeface="Calibri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6751265" y="1089485"/>
            <a:ext cx="2192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 b="1" dirty="0" smtClean="0">
                <a:latin typeface="Calibri" pitchFamily="34" charset="0"/>
              </a:rPr>
              <a:t>IRS_P6_LISS3_19 OCT 2015</a:t>
            </a:r>
            <a:endParaRPr lang="en-US" alt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159</Words>
  <Application>Microsoft Office PowerPoint</Application>
  <PresentationFormat>Widescreen</PresentationFormat>
  <Paragraphs>55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 Srinivas</dc:creator>
  <cp:lastModifiedBy>N Srinivas</cp:lastModifiedBy>
  <cp:revision>28</cp:revision>
  <dcterms:created xsi:type="dcterms:W3CDTF">2016-02-24T06:25:39Z</dcterms:created>
  <dcterms:modified xsi:type="dcterms:W3CDTF">2016-02-26T05:59:35Z</dcterms:modified>
</cp:coreProperties>
</file>