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8E3D-6133-4535-98ED-7AF1FE608D74}" type="datetimeFigureOut">
              <a:rPr lang="en-IN" smtClean="0"/>
              <a:t>26-02-2016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5159-3149-4255-9755-484BF68B68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446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8E3D-6133-4535-98ED-7AF1FE608D74}" type="datetimeFigureOut">
              <a:rPr lang="en-IN" smtClean="0"/>
              <a:t>26-02-2016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5159-3149-4255-9755-484BF68B68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2370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8E3D-6133-4535-98ED-7AF1FE608D74}" type="datetimeFigureOut">
              <a:rPr lang="en-IN" smtClean="0"/>
              <a:t>26-02-2016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5159-3149-4255-9755-484BF68B68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4743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8E3D-6133-4535-98ED-7AF1FE608D74}" type="datetimeFigureOut">
              <a:rPr lang="en-IN" smtClean="0"/>
              <a:t>26-02-2016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5159-3149-4255-9755-484BF68B68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124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8E3D-6133-4535-98ED-7AF1FE608D74}" type="datetimeFigureOut">
              <a:rPr lang="en-IN" smtClean="0"/>
              <a:t>26-02-2016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5159-3149-4255-9755-484BF68B68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2870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8E3D-6133-4535-98ED-7AF1FE608D74}" type="datetimeFigureOut">
              <a:rPr lang="en-IN" smtClean="0"/>
              <a:t>26-02-2016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5159-3149-4255-9755-484BF68B68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873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8E3D-6133-4535-98ED-7AF1FE608D74}" type="datetimeFigureOut">
              <a:rPr lang="en-IN" smtClean="0"/>
              <a:t>26-02-2016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5159-3149-4255-9755-484BF68B68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597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8E3D-6133-4535-98ED-7AF1FE608D74}" type="datetimeFigureOut">
              <a:rPr lang="en-IN" smtClean="0"/>
              <a:t>26-02-2016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5159-3149-4255-9755-484BF68B68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274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8E3D-6133-4535-98ED-7AF1FE608D74}" type="datetimeFigureOut">
              <a:rPr lang="en-IN" smtClean="0"/>
              <a:t>26-02-2016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5159-3149-4255-9755-484BF68B68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9789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8E3D-6133-4535-98ED-7AF1FE608D74}" type="datetimeFigureOut">
              <a:rPr lang="en-IN" smtClean="0"/>
              <a:t>26-02-2016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5159-3149-4255-9755-484BF68B68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031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8E3D-6133-4535-98ED-7AF1FE608D74}" type="datetimeFigureOut">
              <a:rPr lang="en-IN" smtClean="0"/>
              <a:t>26-02-2016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5159-3149-4255-9755-484BF68B68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1528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A8E3D-6133-4535-98ED-7AF1FE608D74}" type="datetimeFigureOut">
              <a:rPr lang="en-IN" smtClean="0"/>
              <a:t>26-02-2016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55159-3149-4255-9755-484BF68B68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859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5628" t="29177" r="34714" b="34772"/>
          <a:stretch/>
        </p:blipFill>
        <p:spPr>
          <a:xfrm>
            <a:off x="1959633" y="2163650"/>
            <a:ext cx="3142319" cy="32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5018" t="28917" r="35468" b="35310"/>
          <a:stretch/>
        </p:blipFill>
        <p:spPr>
          <a:xfrm>
            <a:off x="7317241" y="2163650"/>
            <a:ext cx="3143408" cy="32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83278" y="1364019"/>
            <a:ext cx="2753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IRS_R2_LISS3_26 </a:t>
            </a:r>
            <a:r>
              <a:rPr lang="en-US" altLang="en-US" b="1" dirty="0" smtClean="0">
                <a:latin typeface="Calibri" pitchFamily="34" charset="0"/>
              </a:rPr>
              <a:t>DEC 2015</a:t>
            </a:r>
            <a:endParaRPr lang="en-US" altLang="en-US" b="1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59633" y="1364019"/>
            <a:ext cx="2769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IRS_R2_LISS3_20 </a:t>
            </a:r>
            <a:r>
              <a:rPr lang="en-US" altLang="en-US" b="1" dirty="0">
                <a:latin typeface="Calibri" pitchFamily="34" charset="0"/>
              </a:rPr>
              <a:t>OCT 2014</a:t>
            </a:r>
          </a:p>
        </p:txBody>
      </p:sp>
    </p:spTree>
    <p:extLst>
      <p:ext uri="{BB962C8B-B14F-4D97-AF65-F5344CB8AC3E}">
        <p14:creationId xmlns:p14="http://schemas.microsoft.com/office/powerpoint/2010/main" val="1427189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980" t="34463" r="37263" b="38424"/>
          <a:stretch/>
        </p:blipFill>
        <p:spPr>
          <a:xfrm>
            <a:off x="1107582" y="2376709"/>
            <a:ext cx="4488314" cy="28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7782" t="34353" r="36437" b="35046"/>
          <a:stretch/>
        </p:blipFill>
        <p:spPr>
          <a:xfrm>
            <a:off x="6737790" y="2286557"/>
            <a:ext cx="4316026" cy="288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42343" y="1369110"/>
            <a:ext cx="2753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IRS_R2_LISS3_26 </a:t>
            </a:r>
            <a:r>
              <a:rPr lang="en-US" altLang="en-US" b="1" dirty="0" smtClean="0">
                <a:latin typeface="Calibri" pitchFamily="34" charset="0"/>
              </a:rPr>
              <a:t>DEC 2015</a:t>
            </a:r>
            <a:endParaRPr lang="en-US" altLang="en-US" b="1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2455" y="1369110"/>
            <a:ext cx="2769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IRS_R2_LISS3_20 </a:t>
            </a:r>
            <a:r>
              <a:rPr lang="en-US" altLang="en-US" b="1" dirty="0">
                <a:latin typeface="Calibri" pitchFamily="34" charset="0"/>
              </a:rPr>
              <a:t>OCT 2014</a:t>
            </a:r>
          </a:p>
        </p:txBody>
      </p:sp>
    </p:spTree>
    <p:extLst>
      <p:ext uri="{BB962C8B-B14F-4D97-AF65-F5344CB8AC3E}">
        <p14:creationId xmlns:p14="http://schemas.microsoft.com/office/powerpoint/2010/main" val="3710863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922" t="38512" r="43005" b="26276"/>
          <a:stretch/>
        </p:blipFill>
        <p:spPr>
          <a:xfrm>
            <a:off x="1178128" y="2447546"/>
            <a:ext cx="3211202" cy="28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5713" t="38689" r="43068" b="28370"/>
          <a:stretch/>
        </p:blipFill>
        <p:spPr>
          <a:xfrm>
            <a:off x="6208957" y="2447546"/>
            <a:ext cx="3299673" cy="288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68980" y="1599263"/>
            <a:ext cx="2753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IRS_R2_LISS3_26 </a:t>
            </a:r>
            <a:r>
              <a:rPr lang="en-US" altLang="en-US" b="1" dirty="0" smtClean="0">
                <a:latin typeface="Calibri" pitchFamily="34" charset="0"/>
              </a:rPr>
              <a:t>DEC 2015</a:t>
            </a:r>
            <a:endParaRPr lang="en-US" altLang="en-US" b="1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8128" y="1599263"/>
            <a:ext cx="2769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IRS_R2_LISS3_20 </a:t>
            </a:r>
            <a:r>
              <a:rPr lang="en-US" altLang="en-US" b="1" dirty="0" smtClean="0">
                <a:latin typeface="Calibri" pitchFamily="34" charset="0"/>
              </a:rPr>
              <a:t>OCT 2014</a:t>
            </a:r>
            <a:endParaRPr lang="en-US" altLang="en-US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901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18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poornima</dc:creator>
  <cp:lastModifiedBy>poornima</cp:lastModifiedBy>
  <cp:revision>11</cp:revision>
  <dcterms:created xsi:type="dcterms:W3CDTF">2016-02-24T06:12:28Z</dcterms:created>
  <dcterms:modified xsi:type="dcterms:W3CDTF">2016-02-26T06:06:56Z</dcterms:modified>
</cp:coreProperties>
</file>