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FBE0-1086-4BE5-A12E-572F7D88D744}" type="datetimeFigureOut">
              <a:rPr lang="en-IN" smtClean="0"/>
              <a:pPr/>
              <a:t>03-03-2016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6456-8521-4381-973C-79E86955756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862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FBE0-1086-4BE5-A12E-572F7D88D744}" type="datetimeFigureOut">
              <a:rPr lang="en-IN" smtClean="0"/>
              <a:pPr/>
              <a:t>03-03-2016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6456-8521-4381-973C-79E86955756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334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FBE0-1086-4BE5-A12E-572F7D88D744}" type="datetimeFigureOut">
              <a:rPr lang="en-IN" smtClean="0"/>
              <a:pPr/>
              <a:t>03-03-2016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6456-8521-4381-973C-79E86955756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007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FBE0-1086-4BE5-A12E-572F7D88D744}" type="datetimeFigureOut">
              <a:rPr lang="en-IN" smtClean="0"/>
              <a:pPr/>
              <a:t>03-03-2016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6456-8521-4381-973C-79E86955756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137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FBE0-1086-4BE5-A12E-572F7D88D744}" type="datetimeFigureOut">
              <a:rPr lang="en-IN" smtClean="0"/>
              <a:pPr/>
              <a:t>03-03-2016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6456-8521-4381-973C-79E86955756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312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FBE0-1086-4BE5-A12E-572F7D88D744}" type="datetimeFigureOut">
              <a:rPr lang="en-IN" smtClean="0"/>
              <a:pPr/>
              <a:t>03-03-2016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6456-8521-4381-973C-79E86955756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470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FBE0-1086-4BE5-A12E-572F7D88D744}" type="datetimeFigureOut">
              <a:rPr lang="en-IN" smtClean="0"/>
              <a:pPr/>
              <a:t>03-03-2016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6456-8521-4381-973C-79E86955756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043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FBE0-1086-4BE5-A12E-572F7D88D744}" type="datetimeFigureOut">
              <a:rPr lang="en-IN" smtClean="0"/>
              <a:pPr/>
              <a:t>03-03-2016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6456-8521-4381-973C-79E86955756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28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FBE0-1086-4BE5-A12E-572F7D88D744}" type="datetimeFigureOut">
              <a:rPr lang="en-IN" smtClean="0"/>
              <a:pPr/>
              <a:t>03-03-2016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6456-8521-4381-973C-79E86955756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276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FBE0-1086-4BE5-A12E-572F7D88D744}" type="datetimeFigureOut">
              <a:rPr lang="en-IN" smtClean="0"/>
              <a:pPr/>
              <a:t>03-03-2016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6456-8521-4381-973C-79E86955756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523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FBE0-1086-4BE5-A12E-572F7D88D744}" type="datetimeFigureOut">
              <a:rPr lang="en-IN" smtClean="0"/>
              <a:pPr/>
              <a:t>03-03-2016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6456-8521-4381-973C-79E86955756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31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FBE0-1086-4BE5-A12E-572F7D88D744}" type="datetimeFigureOut">
              <a:rPr lang="en-IN" smtClean="0"/>
              <a:pPr/>
              <a:t>03-03-2016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16456-8521-4381-973C-79E86955756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196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7853" y="632970"/>
            <a:ext cx="3074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IRS_R2_LISS3_16-Feb-15_2014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6455229" y="632970"/>
            <a:ext cx="3062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IRS_R2_LISS3_14-Oct-15_2015</a:t>
            </a:r>
            <a:endParaRPr lang="en-IN" dirty="0" smtClean="0"/>
          </a:p>
          <a:p>
            <a:endParaRPr lang="en-I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6272" y="1166178"/>
            <a:ext cx="360045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7531" y="1182803"/>
            <a:ext cx="360045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3726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44697" y="1018377"/>
            <a:ext cx="2890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IRS_R2_LISS3_16-Feb-15 </a:t>
            </a:r>
            <a:r>
              <a:rPr lang="en-I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_2014</a:t>
            </a:r>
            <a:endParaRPr lang="en-IN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2844" y="1033766"/>
            <a:ext cx="2889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IRS_R2_LISS3_14-Oct-15 </a:t>
            </a:r>
            <a:r>
              <a:rPr lang="en-I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_2015</a:t>
            </a:r>
          </a:p>
          <a:p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901" y="1398934"/>
            <a:ext cx="3433540" cy="38004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086" y="1398933"/>
            <a:ext cx="3433540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41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3027" y="727973"/>
            <a:ext cx="3074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IRS_R2_LISS3_16-Feb-15_2014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6547328" y="630307"/>
            <a:ext cx="3232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IRS_R2_LISS3_14-Oct-15 </a:t>
            </a:r>
            <a:r>
              <a:rPr lang="en-IN" dirty="0" smtClean="0"/>
              <a:t>_2015</a:t>
            </a:r>
          </a:p>
          <a:p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027" y="1276637"/>
            <a:ext cx="3339642" cy="35902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1662" y="1276636"/>
            <a:ext cx="3243624" cy="359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116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87945" y="1010983"/>
            <a:ext cx="3074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IRS_R2_LISS3_16-Feb-15_2014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6732246" y="913317"/>
            <a:ext cx="3115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IRS_R2_LISS3_14-Oct-15 </a:t>
            </a:r>
            <a:r>
              <a:rPr lang="en-IN" dirty="0" smtClean="0"/>
              <a:t>_2015</a:t>
            </a:r>
          </a:p>
          <a:p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6" y="1559647"/>
            <a:ext cx="3438547" cy="38060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637" y="1559647"/>
            <a:ext cx="3438547" cy="380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08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APCCF-VIG</dc:creator>
  <cp:lastModifiedBy>N Srinivas</cp:lastModifiedBy>
  <cp:revision>13</cp:revision>
  <dcterms:created xsi:type="dcterms:W3CDTF">2016-02-25T10:28:22Z</dcterms:created>
  <dcterms:modified xsi:type="dcterms:W3CDTF">2016-03-03T08:49:26Z</dcterms:modified>
</cp:coreProperties>
</file>